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00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mmons.wikimedia.org/wiki/File:Pinterest-logo.png" TargetMode="External"/><Relationship Id="rId1" Type="http://schemas.openxmlformats.org/officeDocument/2006/relationships/image" Target="../media/image19.png"/><Relationship Id="rId6" Type="http://schemas.openxmlformats.org/officeDocument/2006/relationships/hyperlink" Target="https://2012books.lardbucket.org/books/a-primer-on-communication-studies/s14-02-group-member-roles.html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en.wikipedia.org/wiki/Dribbble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eachertoolkit.co.uk/2015/04/07/10-simple-coding-tips-for-bloggers-by-teachertoolkit/" TargetMode="External"/><Relationship Id="rId1" Type="http://schemas.openxmlformats.org/officeDocument/2006/relationships/image" Target="../media/image22.jp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hyperlink" Target="https://graphicdesign.stackexchange.com/questions/3748/how-does-one-turn-a-white-background-transparent-in-photoshop-but-keep-transpare" TargetMode="External"/><Relationship Id="rId1" Type="http://schemas.openxmlformats.org/officeDocument/2006/relationships/image" Target="../media/image27.jp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mmons.wikimedia.org/wiki/File:Pinterest-logo.png" TargetMode="External"/><Relationship Id="rId1" Type="http://schemas.openxmlformats.org/officeDocument/2006/relationships/image" Target="../media/image19.png"/><Relationship Id="rId6" Type="http://schemas.openxmlformats.org/officeDocument/2006/relationships/hyperlink" Target="https://2012books.lardbucket.org/books/a-primer-on-communication-studies/s14-02-group-member-roles.html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en.wikipedia.org/wiki/Dribbble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eachertoolkit.co.uk/2015/04/07/10-simple-coding-tips-for-bloggers-by-teachertoolkit/" TargetMode="External"/><Relationship Id="rId1" Type="http://schemas.openxmlformats.org/officeDocument/2006/relationships/image" Target="../media/image22.jp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hyperlink" Target="https://graphicdesign.stackexchange.com/questions/3748/how-does-one-turn-a-white-background-transparent-in-photoshop-but-keep-transpare" TargetMode="External"/><Relationship Id="rId1" Type="http://schemas.openxmlformats.org/officeDocument/2006/relationships/image" Target="../media/image27.jp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BC57E-7FE7-4BDF-90F1-6AB488422E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68320C-05E8-439E-B7D1-17EB7C1683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About me</a:t>
          </a:r>
        </a:p>
      </dgm:t>
    </dgm:pt>
    <dgm:pt modelId="{A5BE4BF3-A576-4B74-AB1B-1AFFAA672ABA}" type="parTrans" cxnId="{1B7C179C-10C0-4FA9-A4FD-E88CEAF322A2}">
      <dgm:prSet/>
      <dgm:spPr/>
      <dgm:t>
        <a:bodyPr/>
        <a:lstStyle/>
        <a:p>
          <a:endParaRPr lang="en-US"/>
        </a:p>
      </dgm:t>
    </dgm:pt>
    <dgm:pt modelId="{C0EF4D2A-1152-45C8-BACC-D3BCBB299468}" type="sibTrans" cxnId="{1B7C179C-10C0-4FA9-A4FD-E88CEAF322A2}">
      <dgm:prSet/>
      <dgm:spPr/>
      <dgm:t>
        <a:bodyPr/>
        <a:lstStyle/>
        <a:p>
          <a:endParaRPr lang="en-US"/>
        </a:p>
      </dgm:t>
    </dgm:pt>
    <dgm:pt modelId="{57437327-AFE5-4957-A628-100450A2FE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Portfolio/Projects</a:t>
          </a:r>
        </a:p>
      </dgm:t>
    </dgm:pt>
    <dgm:pt modelId="{E7443F27-D449-48BD-9356-3CA66AE0F236}" type="parTrans" cxnId="{E017BE16-96CC-44B8-BF87-D5C27EC1728B}">
      <dgm:prSet/>
      <dgm:spPr/>
      <dgm:t>
        <a:bodyPr/>
        <a:lstStyle/>
        <a:p>
          <a:endParaRPr lang="en-US"/>
        </a:p>
      </dgm:t>
    </dgm:pt>
    <dgm:pt modelId="{4FB8BC08-8B56-4C2C-A284-D18C27233D19}" type="sibTrans" cxnId="{E017BE16-96CC-44B8-BF87-D5C27EC1728B}">
      <dgm:prSet/>
      <dgm:spPr/>
      <dgm:t>
        <a:bodyPr/>
        <a:lstStyle/>
        <a:p>
          <a:endParaRPr lang="en-US"/>
        </a:p>
      </dgm:t>
    </dgm:pt>
    <dgm:pt modelId="{D00FEE7D-CD14-4D87-8F3F-727E010E6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Blog Posts</a:t>
          </a:r>
        </a:p>
      </dgm:t>
    </dgm:pt>
    <dgm:pt modelId="{E5500110-0020-415A-A8C1-3F8C52B1B6CE}" type="parTrans" cxnId="{A5481635-32A2-4020-A859-D852532337DA}">
      <dgm:prSet/>
      <dgm:spPr/>
      <dgm:t>
        <a:bodyPr/>
        <a:lstStyle/>
        <a:p>
          <a:endParaRPr lang="en-US"/>
        </a:p>
      </dgm:t>
    </dgm:pt>
    <dgm:pt modelId="{CC71300A-9629-4A21-B253-D603379DEDD0}" type="sibTrans" cxnId="{A5481635-32A2-4020-A859-D852532337DA}">
      <dgm:prSet/>
      <dgm:spPr/>
      <dgm:t>
        <a:bodyPr/>
        <a:lstStyle/>
        <a:p>
          <a:endParaRPr lang="en-US"/>
        </a:p>
      </dgm:t>
    </dgm:pt>
    <dgm:pt modelId="{4349700B-67F9-4089-93CB-B3B8CD2F7D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CONTACT page</a:t>
          </a:r>
        </a:p>
      </dgm:t>
    </dgm:pt>
    <dgm:pt modelId="{76BD70C4-5D64-4A4D-B3BC-DD0AE292E0E7}" type="parTrans" cxnId="{856D6F03-051A-402A-B73D-2D2B3E008F86}">
      <dgm:prSet/>
      <dgm:spPr/>
      <dgm:t>
        <a:bodyPr/>
        <a:lstStyle/>
        <a:p>
          <a:endParaRPr lang="en-US"/>
        </a:p>
      </dgm:t>
    </dgm:pt>
    <dgm:pt modelId="{EBD7A7C1-E28E-4A56-92E7-A1E5E01D574D}" type="sibTrans" cxnId="{856D6F03-051A-402A-B73D-2D2B3E008F86}">
      <dgm:prSet/>
      <dgm:spPr/>
      <dgm:t>
        <a:bodyPr/>
        <a:lstStyle/>
        <a:p>
          <a:endParaRPr lang="en-US"/>
        </a:p>
      </dgm:t>
    </dgm:pt>
    <dgm:pt modelId="{23E14048-F9AF-4F9B-A871-0820EF790C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Link to all relevant socials, using their respective logo’s as buttons.</a:t>
          </a:r>
        </a:p>
      </dgm:t>
    </dgm:pt>
    <dgm:pt modelId="{B60A1E86-04A1-4730-98D1-7E73356E986E}" type="parTrans" cxnId="{1F18A805-21C9-4308-A961-9F6DA5440C01}">
      <dgm:prSet/>
      <dgm:spPr/>
      <dgm:t>
        <a:bodyPr/>
        <a:lstStyle/>
        <a:p>
          <a:endParaRPr lang="en-US"/>
        </a:p>
      </dgm:t>
    </dgm:pt>
    <dgm:pt modelId="{1021AEAA-A9A8-426C-8228-3E3CFCD723C4}" type="sibTrans" cxnId="{1F18A805-21C9-4308-A961-9F6DA5440C01}">
      <dgm:prSet/>
      <dgm:spPr/>
      <dgm:t>
        <a:bodyPr/>
        <a:lstStyle/>
        <a:p>
          <a:endParaRPr lang="en-US"/>
        </a:p>
      </dgm:t>
    </dgm:pt>
    <dgm:pt modelId="{C86C0A21-9857-406A-ABDC-1F4181281105}" type="pres">
      <dgm:prSet presAssocID="{562BC57E-7FE7-4BDF-90F1-6AB488422EA3}" presName="root" presStyleCnt="0">
        <dgm:presLayoutVars>
          <dgm:dir/>
          <dgm:resizeHandles val="exact"/>
        </dgm:presLayoutVars>
      </dgm:prSet>
      <dgm:spPr/>
    </dgm:pt>
    <dgm:pt modelId="{250C789D-4DF1-4076-85A3-A4D15578B7F0}" type="pres">
      <dgm:prSet presAssocID="{6168320C-05E8-439E-B7D1-17EB7C1683CE}" presName="compNode" presStyleCnt="0"/>
      <dgm:spPr/>
    </dgm:pt>
    <dgm:pt modelId="{E47E00D9-BF7E-41A1-BD1C-6FCD1B11D7AB}" type="pres">
      <dgm:prSet presAssocID="{6168320C-05E8-439E-B7D1-17EB7C1683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B810FD54-348B-4668-8523-3C020D732FDC}" type="pres">
      <dgm:prSet presAssocID="{6168320C-05E8-439E-B7D1-17EB7C1683CE}" presName="spaceRect" presStyleCnt="0"/>
      <dgm:spPr/>
    </dgm:pt>
    <dgm:pt modelId="{DBC6EF9D-AFA1-4B57-A39A-02BA699FD69F}" type="pres">
      <dgm:prSet presAssocID="{6168320C-05E8-439E-B7D1-17EB7C1683CE}" presName="textRect" presStyleLbl="revTx" presStyleIdx="0" presStyleCnt="5">
        <dgm:presLayoutVars>
          <dgm:chMax val="1"/>
          <dgm:chPref val="1"/>
        </dgm:presLayoutVars>
      </dgm:prSet>
      <dgm:spPr/>
    </dgm:pt>
    <dgm:pt modelId="{A3F81B32-605F-464C-BF98-113BCC981C06}" type="pres">
      <dgm:prSet presAssocID="{C0EF4D2A-1152-45C8-BACC-D3BCBB299468}" presName="sibTrans" presStyleCnt="0"/>
      <dgm:spPr/>
    </dgm:pt>
    <dgm:pt modelId="{26DE3A95-B11C-4304-9828-B42559D75D6E}" type="pres">
      <dgm:prSet presAssocID="{57437327-AFE5-4957-A628-100450A2FE3B}" presName="compNode" presStyleCnt="0"/>
      <dgm:spPr/>
    </dgm:pt>
    <dgm:pt modelId="{1CD703EC-EE93-46AD-9338-D483CBF24E73}" type="pres">
      <dgm:prSet presAssocID="{57437327-AFE5-4957-A628-100450A2FE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DEC2007-283D-4E7F-916C-728FB01E3E86}" type="pres">
      <dgm:prSet presAssocID="{57437327-AFE5-4957-A628-100450A2FE3B}" presName="spaceRect" presStyleCnt="0"/>
      <dgm:spPr/>
    </dgm:pt>
    <dgm:pt modelId="{4B8E3100-594D-44C8-B894-C888CEE23C5A}" type="pres">
      <dgm:prSet presAssocID="{57437327-AFE5-4957-A628-100450A2FE3B}" presName="textRect" presStyleLbl="revTx" presStyleIdx="1" presStyleCnt="5">
        <dgm:presLayoutVars>
          <dgm:chMax val="1"/>
          <dgm:chPref val="1"/>
        </dgm:presLayoutVars>
      </dgm:prSet>
      <dgm:spPr/>
    </dgm:pt>
    <dgm:pt modelId="{869A0752-6CA3-4CC4-8174-849D1E37A04A}" type="pres">
      <dgm:prSet presAssocID="{4FB8BC08-8B56-4C2C-A284-D18C27233D19}" presName="sibTrans" presStyleCnt="0"/>
      <dgm:spPr/>
    </dgm:pt>
    <dgm:pt modelId="{6AD98A07-1A52-49F8-9CDF-458EBFB4191C}" type="pres">
      <dgm:prSet presAssocID="{D00FEE7D-CD14-4D87-8F3F-727E010E6FF9}" presName="compNode" presStyleCnt="0"/>
      <dgm:spPr/>
    </dgm:pt>
    <dgm:pt modelId="{F5ED1363-2518-475F-9945-070B1B576D03}" type="pres">
      <dgm:prSet presAssocID="{D00FEE7D-CD14-4D87-8F3F-727E010E6F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44F6929-7700-4AF0-8564-095D9BB0F50D}" type="pres">
      <dgm:prSet presAssocID="{D00FEE7D-CD14-4D87-8F3F-727E010E6FF9}" presName="spaceRect" presStyleCnt="0"/>
      <dgm:spPr/>
    </dgm:pt>
    <dgm:pt modelId="{95590BB3-7050-4AC5-8DFE-2D12526417FB}" type="pres">
      <dgm:prSet presAssocID="{D00FEE7D-CD14-4D87-8F3F-727E010E6FF9}" presName="textRect" presStyleLbl="revTx" presStyleIdx="2" presStyleCnt="5">
        <dgm:presLayoutVars>
          <dgm:chMax val="1"/>
          <dgm:chPref val="1"/>
        </dgm:presLayoutVars>
      </dgm:prSet>
      <dgm:spPr/>
    </dgm:pt>
    <dgm:pt modelId="{40AC7BA5-CA18-4801-AC03-328B2ECBE546}" type="pres">
      <dgm:prSet presAssocID="{CC71300A-9629-4A21-B253-D603379DEDD0}" presName="sibTrans" presStyleCnt="0"/>
      <dgm:spPr/>
    </dgm:pt>
    <dgm:pt modelId="{984DBF16-0ED2-44F5-B4A0-D6A86D38A6C9}" type="pres">
      <dgm:prSet presAssocID="{4349700B-67F9-4089-93CB-B3B8CD2F7DFC}" presName="compNode" presStyleCnt="0"/>
      <dgm:spPr/>
    </dgm:pt>
    <dgm:pt modelId="{1E348713-5A32-48AB-B38E-C31586A40EF7}" type="pres">
      <dgm:prSet presAssocID="{4349700B-67F9-4089-93CB-B3B8CD2F7DF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7FCCE5C-A2DA-4BE2-870C-98A059A11040}" type="pres">
      <dgm:prSet presAssocID="{4349700B-67F9-4089-93CB-B3B8CD2F7DFC}" presName="spaceRect" presStyleCnt="0"/>
      <dgm:spPr/>
    </dgm:pt>
    <dgm:pt modelId="{09F1284E-8906-4DC6-8D9E-13FC75B74C55}" type="pres">
      <dgm:prSet presAssocID="{4349700B-67F9-4089-93CB-B3B8CD2F7DFC}" presName="textRect" presStyleLbl="revTx" presStyleIdx="3" presStyleCnt="5">
        <dgm:presLayoutVars>
          <dgm:chMax val="1"/>
          <dgm:chPref val="1"/>
        </dgm:presLayoutVars>
      </dgm:prSet>
      <dgm:spPr/>
    </dgm:pt>
    <dgm:pt modelId="{8C226C07-404A-44EF-8D53-EB41E5615CA6}" type="pres">
      <dgm:prSet presAssocID="{EBD7A7C1-E28E-4A56-92E7-A1E5E01D574D}" presName="sibTrans" presStyleCnt="0"/>
      <dgm:spPr/>
    </dgm:pt>
    <dgm:pt modelId="{5E436C85-2A30-4BF8-9331-D9CDF6B25ABF}" type="pres">
      <dgm:prSet presAssocID="{23E14048-F9AF-4F9B-A871-0820EF790C68}" presName="compNode" presStyleCnt="0"/>
      <dgm:spPr/>
    </dgm:pt>
    <dgm:pt modelId="{96A37FB4-B0CE-497F-AE1A-9C8AB13E8F4F}" type="pres">
      <dgm:prSet presAssocID="{23E14048-F9AF-4F9B-A871-0820EF790C6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79712DC-6424-41F0-B918-F1700450B626}" type="pres">
      <dgm:prSet presAssocID="{23E14048-F9AF-4F9B-A871-0820EF790C68}" presName="spaceRect" presStyleCnt="0"/>
      <dgm:spPr/>
    </dgm:pt>
    <dgm:pt modelId="{570BD1D4-D291-49B4-BD60-76A2196E7D3D}" type="pres">
      <dgm:prSet presAssocID="{23E14048-F9AF-4F9B-A871-0820EF790C6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56D6F03-051A-402A-B73D-2D2B3E008F86}" srcId="{562BC57E-7FE7-4BDF-90F1-6AB488422EA3}" destId="{4349700B-67F9-4089-93CB-B3B8CD2F7DFC}" srcOrd="3" destOrd="0" parTransId="{76BD70C4-5D64-4A4D-B3BC-DD0AE292E0E7}" sibTransId="{EBD7A7C1-E28E-4A56-92E7-A1E5E01D574D}"/>
    <dgm:cxn modelId="{1F18A805-21C9-4308-A961-9F6DA5440C01}" srcId="{562BC57E-7FE7-4BDF-90F1-6AB488422EA3}" destId="{23E14048-F9AF-4F9B-A871-0820EF790C68}" srcOrd="4" destOrd="0" parTransId="{B60A1E86-04A1-4730-98D1-7E73356E986E}" sibTransId="{1021AEAA-A9A8-426C-8228-3E3CFCD723C4}"/>
    <dgm:cxn modelId="{53A86710-2573-0B4A-A954-309808BE5065}" type="presOf" srcId="{23E14048-F9AF-4F9B-A871-0820EF790C68}" destId="{570BD1D4-D291-49B4-BD60-76A2196E7D3D}" srcOrd="0" destOrd="0" presId="urn:microsoft.com/office/officeart/2018/2/layout/IconLabelList"/>
    <dgm:cxn modelId="{08A8C711-C668-324B-8A77-6187DD4E84E2}" type="presOf" srcId="{57437327-AFE5-4957-A628-100450A2FE3B}" destId="{4B8E3100-594D-44C8-B894-C888CEE23C5A}" srcOrd="0" destOrd="0" presId="urn:microsoft.com/office/officeart/2018/2/layout/IconLabelList"/>
    <dgm:cxn modelId="{E017BE16-96CC-44B8-BF87-D5C27EC1728B}" srcId="{562BC57E-7FE7-4BDF-90F1-6AB488422EA3}" destId="{57437327-AFE5-4957-A628-100450A2FE3B}" srcOrd="1" destOrd="0" parTransId="{E7443F27-D449-48BD-9356-3CA66AE0F236}" sibTransId="{4FB8BC08-8B56-4C2C-A284-D18C27233D19}"/>
    <dgm:cxn modelId="{A5481635-32A2-4020-A859-D852532337DA}" srcId="{562BC57E-7FE7-4BDF-90F1-6AB488422EA3}" destId="{D00FEE7D-CD14-4D87-8F3F-727E010E6FF9}" srcOrd="2" destOrd="0" parTransId="{E5500110-0020-415A-A8C1-3F8C52B1B6CE}" sibTransId="{CC71300A-9629-4A21-B253-D603379DEDD0}"/>
    <dgm:cxn modelId="{F8779089-18EE-894C-84AE-508B4CF1EECE}" type="presOf" srcId="{6168320C-05E8-439E-B7D1-17EB7C1683CE}" destId="{DBC6EF9D-AFA1-4B57-A39A-02BA699FD69F}" srcOrd="0" destOrd="0" presId="urn:microsoft.com/office/officeart/2018/2/layout/IconLabelList"/>
    <dgm:cxn modelId="{1B7C179C-10C0-4FA9-A4FD-E88CEAF322A2}" srcId="{562BC57E-7FE7-4BDF-90F1-6AB488422EA3}" destId="{6168320C-05E8-439E-B7D1-17EB7C1683CE}" srcOrd="0" destOrd="0" parTransId="{A5BE4BF3-A576-4B74-AB1B-1AFFAA672ABA}" sibTransId="{C0EF4D2A-1152-45C8-BACC-D3BCBB299468}"/>
    <dgm:cxn modelId="{C7B6F1C9-1C0C-544B-A60D-4575B1BD9622}" type="presOf" srcId="{4349700B-67F9-4089-93CB-B3B8CD2F7DFC}" destId="{09F1284E-8906-4DC6-8D9E-13FC75B74C55}" srcOrd="0" destOrd="0" presId="urn:microsoft.com/office/officeart/2018/2/layout/IconLabelList"/>
    <dgm:cxn modelId="{FC8584D7-A66E-A748-982B-04F96D71D025}" type="presOf" srcId="{D00FEE7D-CD14-4D87-8F3F-727E010E6FF9}" destId="{95590BB3-7050-4AC5-8DFE-2D12526417FB}" srcOrd="0" destOrd="0" presId="urn:microsoft.com/office/officeart/2018/2/layout/IconLabelList"/>
    <dgm:cxn modelId="{BF748CE2-5403-9E40-9994-CECABE8FF66B}" type="presOf" srcId="{562BC57E-7FE7-4BDF-90F1-6AB488422EA3}" destId="{C86C0A21-9857-406A-ABDC-1F4181281105}" srcOrd="0" destOrd="0" presId="urn:microsoft.com/office/officeart/2018/2/layout/IconLabelList"/>
    <dgm:cxn modelId="{DD72EB4A-7537-FB4D-A20A-F493CC231619}" type="presParOf" srcId="{C86C0A21-9857-406A-ABDC-1F4181281105}" destId="{250C789D-4DF1-4076-85A3-A4D15578B7F0}" srcOrd="0" destOrd="0" presId="urn:microsoft.com/office/officeart/2018/2/layout/IconLabelList"/>
    <dgm:cxn modelId="{94DA6D05-2B27-5F46-852A-987E7C43F0F5}" type="presParOf" srcId="{250C789D-4DF1-4076-85A3-A4D15578B7F0}" destId="{E47E00D9-BF7E-41A1-BD1C-6FCD1B11D7AB}" srcOrd="0" destOrd="0" presId="urn:microsoft.com/office/officeart/2018/2/layout/IconLabelList"/>
    <dgm:cxn modelId="{BF5B16C3-CA3C-ED4B-946A-A42478D3AD9C}" type="presParOf" srcId="{250C789D-4DF1-4076-85A3-A4D15578B7F0}" destId="{B810FD54-348B-4668-8523-3C020D732FDC}" srcOrd="1" destOrd="0" presId="urn:microsoft.com/office/officeart/2018/2/layout/IconLabelList"/>
    <dgm:cxn modelId="{21EAA900-9774-4341-8570-CDC2E724DAA5}" type="presParOf" srcId="{250C789D-4DF1-4076-85A3-A4D15578B7F0}" destId="{DBC6EF9D-AFA1-4B57-A39A-02BA699FD69F}" srcOrd="2" destOrd="0" presId="urn:microsoft.com/office/officeart/2018/2/layout/IconLabelList"/>
    <dgm:cxn modelId="{0309A601-FDBB-2740-A974-FAED832B2973}" type="presParOf" srcId="{C86C0A21-9857-406A-ABDC-1F4181281105}" destId="{A3F81B32-605F-464C-BF98-113BCC981C06}" srcOrd="1" destOrd="0" presId="urn:microsoft.com/office/officeart/2018/2/layout/IconLabelList"/>
    <dgm:cxn modelId="{294E6F45-5D69-1144-9718-E02921F1843E}" type="presParOf" srcId="{C86C0A21-9857-406A-ABDC-1F4181281105}" destId="{26DE3A95-B11C-4304-9828-B42559D75D6E}" srcOrd="2" destOrd="0" presId="urn:microsoft.com/office/officeart/2018/2/layout/IconLabelList"/>
    <dgm:cxn modelId="{157E9AA4-BCD7-C046-9F94-289CAFD051CB}" type="presParOf" srcId="{26DE3A95-B11C-4304-9828-B42559D75D6E}" destId="{1CD703EC-EE93-46AD-9338-D483CBF24E73}" srcOrd="0" destOrd="0" presId="urn:microsoft.com/office/officeart/2018/2/layout/IconLabelList"/>
    <dgm:cxn modelId="{D2F19158-9476-854C-9E19-DF7EDFEF8540}" type="presParOf" srcId="{26DE3A95-B11C-4304-9828-B42559D75D6E}" destId="{6DEC2007-283D-4E7F-916C-728FB01E3E86}" srcOrd="1" destOrd="0" presId="urn:microsoft.com/office/officeart/2018/2/layout/IconLabelList"/>
    <dgm:cxn modelId="{AB8F11E6-7B31-7148-915F-E9DB144D6EE6}" type="presParOf" srcId="{26DE3A95-B11C-4304-9828-B42559D75D6E}" destId="{4B8E3100-594D-44C8-B894-C888CEE23C5A}" srcOrd="2" destOrd="0" presId="urn:microsoft.com/office/officeart/2018/2/layout/IconLabelList"/>
    <dgm:cxn modelId="{99973457-63EE-B041-9305-DCE549444FCA}" type="presParOf" srcId="{C86C0A21-9857-406A-ABDC-1F4181281105}" destId="{869A0752-6CA3-4CC4-8174-849D1E37A04A}" srcOrd="3" destOrd="0" presId="urn:microsoft.com/office/officeart/2018/2/layout/IconLabelList"/>
    <dgm:cxn modelId="{895745AD-286F-4246-8C87-EA6332AE6C1F}" type="presParOf" srcId="{C86C0A21-9857-406A-ABDC-1F4181281105}" destId="{6AD98A07-1A52-49F8-9CDF-458EBFB4191C}" srcOrd="4" destOrd="0" presId="urn:microsoft.com/office/officeart/2018/2/layout/IconLabelList"/>
    <dgm:cxn modelId="{9FF440C2-B7E3-D946-AD75-C240EFED6D1E}" type="presParOf" srcId="{6AD98A07-1A52-49F8-9CDF-458EBFB4191C}" destId="{F5ED1363-2518-475F-9945-070B1B576D03}" srcOrd="0" destOrd="0" presId="urn:microsoft.com/office/officeart/2018/2/layout/IconLabelList"/>
    <dgm:cxn modelId="{60E8801B-FEEC-BC43-ADDD-8E2CA65AE0B2}" type="presParOf" srcId="{6AD98A07-1A52-49F8-9CDF-458EBFB4191C}" destId="{144F6929-7700-4AF0-8564-095D9BB0F50D}" srcOrd="1" destOrd="0" presId="urn:microsoft.com/office/officeart/2018/2/layout/IconLabelList"/>
    <dgm:cxn modelId="{257FAA1A-4FD6-F740-AF9E-A90E50AC0BEE}" type="presParOf" srcId="{6AD98A07-1A52-49F8-9CDF-458EBFB4191C}" destId="{95590BB3-7050-4AC5-8DFE-2D12526417FB}" srcOrd="2" destOrd="0" presId="urn:microsoft.com/office/officeart/2018/2/layout/IconLabelList"/>
    <dgm:cxn modelId="{0D252BE5-ED57-7941-A1E4-2C1D50D1971E}" type="presParOf" srcId="{C86C0A21-9857-406A-ABDC-1F4181281105}" destId="{40AC7BA5-CA18-4801-AC03-328B2ECBE546}" srcOrd="5" destOrd="0" presId="urn:microsoft.com/office/officeart/2018/2/layout/IconLabelList"/>
    <dgm:cxn modelId="{734E46A4-1E97-D541-AC20-E2D696D9D462}" type="presParOf" srcId="{C86C0A21-9857-406A-ABDC-1F4181281105}" destId="{984DBF16-0ED2-44F5-B4A0-D6A86D38A6C9}" srcOrd="6" destOrd="0" presId="urn:microsoft.com/office/officeart/2018/2/layout/IconLabelList"/>
    <dgm:cxn modelId="{EC527594-CD34-404C-8915-E47DE75B8394}" type="presParOf" srcId="{984DBF16-0ED2-44F5-B4A0-D6A86D38A6C9}" destId="{1E348713-5A32-48AB-B38E-C31586A40EF7}" srcOrd="0" destOrd="0" presId="urn:microsoft.com/office/officeart/2018/2/layout/IconLabelList"/>
    <dgm:cxn modelId="{CE832E34-BA14-354C-AF70-F778BAA856A5}" type="presParOf" srcId="{984DBF16-0ED2-44F5-B4A0-D6A86D38A6C9}" destId="{A7FCCE5C-A2DA-4BE2-870C-98A059A11040}" srcOrd="1" destOrd="0" presId="urn:microsoft.com/office/officeart/2018/2/layout/IconLabelList"/>
    <dgm:cxn modelId="{C67310B4-36C9-2043-96C2-1715FD0ECEDC}" type="presParOf" srcId="{984DBF16-0ED2-44F5-B4A0-D6A86D38A6C9}" destId="{09F1284E-8906-4DC6-8D9E-13FC75B74C55}" srcOrd="2" destOrd="0" presId="urn:microsoft.com/office/officeart/2018/2/layout/IconLabelList"/>
    <dgm:cxn modelId="{0E43B5BB-A5F8-9345-B074-86C44ABFEAB3}" type="presParOf" srcId="{C86C0A21-9857-406A-ABDC-1F4181281105}" destId="{8C226C07-404A-44EF-8D53-EB41E5615CA6}" srcOrd="7" destOrd="0" presId="urn:microsoft.com/office/officeart/2018/2/layout/IconLabelList"/>
    <dgm:cxn modelId="{9F8CFD05-4A40-3E4F-95EF-F6010D146998}" type="presParOf" srcId="{C86C0A21-9857-406A-ABDC-1F4181281105}" destId="{5E436C85-2A30-4BF8-9331-D9CDF6B25ABF}" srcOrd="8" destOrd="0" presId="urn:microsoft.com/office/officeart/2018/2/layout/IconLabelList"/>
    <dgm:cxn modelId="{9756883B-A938-034B-8BCE-C3743676ED62}" type="presParOf" srcId="{5E436C85-2A30-4BF8-9331-D9CDF6B25ABF}" destId="{96A37FB4-B0CE-497F-AE1A-9C8AB13E8F4F}" srcOrd="0" destOrd="0" presId="urn:microsoft.com/office/officeart/2018/2/layout/IconLabelList"/>
    <dgm:cxn modelId="{AE0BFC49-5408-974C-A73F-69EEA81FDCE2}" type="presParOf" srcId="{5E436C85-2A30-4BF8-9331-D9CDF6B25ABF}" destId="{079712DC-6424-41F0-B918-F1700450B626}" srcOrd="1" destOrd="0" presId="urn:microsoft.com/office/officeart/2018/2/layout/IconLabelList"/>
    <dgm:cxn modelId="{C83D21CC-9C3E-574B-968F-5E3B300DBA9C}" type="presParOf" srcId="{5E436C85-2A30-4BF8-9331-D9CDF6B25ABF}" destId="{570BD1D4-D291-49B4-BD60-76A2196E7D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22B87-495E-4A50-A417-8BD5957CB0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FF3C764-575E-453A-BD98-5236CB109BD9}">
      <dgm:prSet/>
      <dgm:spPr/>
      <dgm:t>
        <a:bodyPr/>
        <a:lstStyle/>
        <a:p>
          <a:pPr>
            <a:defRPr cap="all"/>
          </a:pPr>
          <a:r>
            <a:rPr lang="en-US"/>
            <a:t>PINTEREST – MOOD BOARD</a:t>
          </a:r>
        </a:p>
      </dgm:t>
    </dgm:pt>
    <dgm:pt modelId="{658731DB-0FCD-425C-8583-59433E9F795C}" type="parTrans" cxnId="{C37F066B-82C5-4805-8BFB-B33DF9513945}">
      <dgm:prSet/>
      <dgm:spPr/>
      <dgm:t>
        <a:bodyPr/>
        <a:lstStyle/>
        <a:p>
          <a:endParaRPr lang="en-US"/>
        </a:p>
      </dgm:t>
    </dgm:pt>
    <dgm:pt modelId="{A31E8929-B064-4B73-8993-2FB26647EDD6}" type="sibTrans" cxnId="{C37F066B-82C5-4805-8BFB-B33DF9513945}">
      <dgm:prSet/>
      <dgm:spPr/>
      <dgm:t>
        <a:bodyPr/>
        <a:lstStyle/>
        <a:p>
          <a:endParaRPr lang="en-US"/>
        </a:p>
      </dgm:t>
    </dgm:pt>
    <dgm:pt modelId="{96ED90A5-DF04-4F20-8D0B-D7EE55A6C87F}">
      <dgm:prSet/>
      <dgm:spPr/>
      <dgm:t>
        <a:bodyPr/>
        <a:lstStyle/>
        <a:p>
          <a:pPr>
            <a:defRPr cap="all"/>
          </a:pPr>
          <a:r>
            <a:rPr lang="en-US"/>
            <a:t>DRIBBLE</a:t>
          </a:r>
        </a:p>
      </dgm:t>
    </dgm:pt>
    <dgm:pt modelId="{89F40DC1-8827-44C6-AE9D-752D8F112D65}" type="parTrans" cxnId="{B1694D95-8651-408C-A188-282CF7A686F0}">
      <dgm:prSet/>
      <dgm:spPr/>
      <dgm:t>
        <a:bodyPr/>
        <a:lstStyle/>
        <a:p>
          <a:endParaRPr lang="en-US"/>
        </a:p>
      </dgm:t>
    </dgm:pt>
    <dgm:pt modelId="{04FB77C8-AA2B-415A-925E-AF5C9FE9361C}" type="sibTrans" cxnId="{B1694D95-8651-408C-A188-282CF7A686F0}">
      <dgm:prSet/>
      <dgm:spPr/>
      <dgm:t>
        <a:bodyPr/>
        <a:lstStyle/>
        <a:p>
          <a:endParaRPr lang="en-US"/>
        </a:p>
      </dgm:t>
    </dgm:pt>
    <dgm:pt modelId="{37082777-2578-4B04-B628-373906A66EFB}">
      <dgm:prSet/>
      <dgm:spPr/>
      <dgm:t>
        <a:bodyPr/>
        <a:lstStyle/>
        <a:p>
          <a:pPr>
            <a:defRPr cap="all"/>
          </a:pPr>
          <a:r>
            <a:rPr lang="en-US"/>
            <a:t>PAST STUDENTS</a:t>
          </a:r>
        </a:p>
      </dgm:t>
    </dgm:pt>
    <dgm:pt modelId="{1E44DE9D-054D-4051-9338-F9D16B92EFD2}" type="parTrans" cxnId="{1FB2C546-801E-4FA5-88DD-69D51A6A2D57}">
      <dgm:prSet/>
      <dgm:spPr/>
      <dgm:t>
        <a:bodyPr/>
        <a:lstStyle/>
        <a:p>
          <a:endParaRPr lang="en-US"/>
        </a:p>
      </dgm:t>
    </dgm:pt>
    <dgm:pt modelId="{BBDE5C3C-D8EB-4946-8FB4-C72E499C3F79}" type="sibTrans" cxnId="{1FB2C546-801E-4FA5-88DD-69D51A6A2D57}">
      <dgm:prSet/>
      <dgm:spPr/>
      <dgm:t>
        <a:bodyPr/>
        <a:lstStyle/>
        <a:p>
          <a:endParaRPr lang="en-US"/>
        </a:p>
      </dgm:t>
    </dgm:pt>
    <dgm:pt modelId="{BB6AC8AE-B57A-4749-9E27-A61741B8ED84}" type="pres">
      <dgm:prSet presAssocID="{EF422B87-495E-4A50-A417-8BD5957CB057}" presName="root" presStyleCnt="0">
        <dgm:presLayoutVars>
          <dgm:dir/>
          <dgm:resizeHandles val="exact"/>
        </dgm:presLayoutVars>
      </dgm:prSet>
      <dgm:spPr/>
    </dgm:pt>
    <dgm:pt modelId="{06851A9E-807C-40D1-8AD1-B5AA1AB17ABF}" type="pres">
      <dgm:prSet presAssocID="{EFF3C764-575E-453A-BD98-5236CB109BD9}" presName="compNode" presStyleCnt="0"/>
      <dgm:spPr/>
    </dgm:pt>
    <dgm:pt modelId="{DA37D05B-7855-45D1-95DD-B5DFE4151853}" type="pres">
      <dgm:prSet presAssocID="{EFF3C764-575E-453A-BD98-5236CB109BD9}" presName="iconBgRect" presStyleLbl="bgShp" presStyleIdx="0" presStyleCnt="3"/>
      <dgm:spPr>
        <a:solidFill>
          <a:srgbClr val="C00000"/>
        </a:solidFill>
      </dgm:spPr>
    </dgm:pt>
    <dgm:pt modelId="{2ECFF3BC-9625-4E20-ACB1-1F224E34266A}" type="pres">
      <dgm:prSet presAssocID="{EFF3C764-575E-453A-BD98-5236CB109B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38F6F3BF-5578-4D1E-A829-795FB22058AD}" type="pres">
      <dgm:prSet presAssocID="{EFF3C764-575E-453A-BD98-5236CB109BD9}" presName="spaceRect" presStyleCnt="0"/>
      <dgm:spPr/>
    </dgm:pt>
    <dgm:pt modelId="{D746D344-E8F6-4083-AE39-ED39B74231C6}" type="pres">
      <dgm:prSet presAssocID="{EFF3C764-575E-453A-BD98-5236CB109BD9}" presName="textRect" presStyleLbl="revTx" presStyleIdx="0" presStyleCnt="3">
        <dgm:presLayoutVars>
          <dgm:chMax val="1"/>
          <dgm:chPref val="1"/>
        </dgm:presLayoutVars>
      </dgm:prSet>
      <dgm:spPr/>
    </dgm:pt>
    <dgm:pt modelId="{332C6EC1-C730-4526-A1DD-0BCABD97CA2B}" type="pres">
      <dgm:prSet presAssocID="{A31E8929-B064-4B73-8993-2FB26647EDD6}" presName="sibTrans" presStyleCnt="0"/>
      <dgm:spPr/>
    </dgm:pt>
    <dgm:pt modelId="{BB146AF6-4A54-4E1B-85F1-E0334D175BF6}" type="pres">
      <dgm:prSet presAssocID="{96ED90A5-DF04-4F20-8D0B-D7EE55A6C87F}" presName="compNode" presStyleCnt="0"/>
      <dgm:spPr/>
    </dgm:pt>
    <dgm:pt modelId="{02650B6D-CD69-469C-84E1-027D204C3B15}" type="pres">
      <dgm:prSet presAssocID="{96ED90A5-DF04-4F20-8D0B-D7EE55A6C87F}" presName="iconBgRect" presStyleLbl="bgShp" presStyleIdx="1" presStyleCnt="3"/>
      <dgm:spPr>
        <a:solidFill>
          <a:schemeClr val="tx1">
            <a:lumMod val="65000"/>
            <a:lumOff val="35000"/>
            <a:alpha val="53000"/>
          </a:schemeClr>
        </a:solidFill>
      </dgm:spPr>
    </dgm:pt>
    <dgm:pt modelId="{EE36D7CE-275A-42F1-8FC5-6E3A324646EC}" type="pres">
      <dgm:prSet presAssocID="{96ED90A5-DF04-4F20-8D0B-D7EE55A6C87F}" presName="iconRect" presStyleLbl="node1" presStyleIdx="1" presStyleCnt="3" custScaleX="100933" custLinFactNeighborX="-220" custLinFactNeighborY="125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tile tx="0" ty="0" sx="20000" sy="20000" flip="none" algn="tl"/>
        </a:blipFill>
        <a:ln>
          <a:noFill/>
        </a:ln>
      </dgm:spPr>
    </dgm:pt>
    <dgm:pt modelId="{F89A508A-FF5C-41F5-BE97-337918BE591D}" type="pres">
      <dgm:prSet presAssocID="{96ED90A5-DF04-4F20-8D0B-D7EE55A6C87F}" presName="spaceRect" presStyleCnt="0"/>
      <dgm:spPr/>
    </dgm:pt>
    <dgm:pt modelId="{889E32FF-BC7E-4470-B581-A5C847DED678}" type="pres">
      <dgm:prSet presAssocID="{96ED90A5-DF04-4F20-8D0B-D7EE55A6C87F}" presName="textRect" presStyleLbl="revTx" presStyleIdx="1" presStyleCnt="3">
        <dgm:presLayoutVars>
          <dgm:chMax val="1"/>
          <dgm:chPref val="1"/>
        </dgm:presLayoutVars>
      </dgm:prSet>
      <dgm:spPr/>
    </dgm:pt>
    <dgm:pt modelId="{EB524407-74D1-46E9-A731-E461744AC82A}" type="pres">
      <dgm:prSet presAssocID="{04FB77C8-AA2B-415A-925E-AF5C9FE9361C}" presName="sibTrans" presStyleCnt="0"/>
      <dgm:spPr/>
    </dgm:pt>
    <dgm:pt modelId="{9AABF96F-EA7A-42F6-93FB-7991EC7A0696}" type="pres">
      <dgm:prSet presAssocID="{37082777-2578-4B04-B628-373906A66EFB}" presName="compNode" presStyleCnt="0"/>
      <dgm:spPr/>
    </dgm:pt>
    <dgm:pt modelId="{5EB198EE-EB10-4092-A779-BB832198CC3D}" type="pres">
      <dgm:prSet presAssocID="{37082777-2578-4B04-B628-373906A66EFB}" presName="iconBgRect" presStyleLbl="bgShp" presStyleIdx="2" presStyleCnt="3"/>
      <dgm:spPr>
        <a:solidFill>
          <a:srgbClr val="002060">
            <a:alpha val="93000"/>
          </a:srgbClr>
        </a:solidFill>
      </dgm:spPr>
    </dgm:pt>
    <dgm:pt modelId="{9C144C2E-D316-4C5F-B618-2CDADE40CF42}" type="pres">
      <dgm:prSet presAssocID="{37082777-2578-4B04-B628-373906A66E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</dgm:pt>
    <dgm:pt modelId="{2EDB29ED-0501-4C06-A2D5-B604DBDF7E1D}" type="pres">
      <dgm:prSet presAssocID="{37082777-2578-4B04-B628-373906A66EFB}" presName="spaceRect" presStyleCnt="0"/>
      <dgm:spPr/>
    </dgm:pt>
    <dgm:pt modelId="{0DA60557-1869-4654-900B-5DCF6B394D99}" type="pres">
      <dgm:prSet presAssocID="{37082777-2578-4B04-B628-373906A66E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7E322D-EAA3-4A78-941B-9543BDD3F265}" type="presOf" srcId="{37082777-2578-4B04-B628-373906A66EFB}" destId="{0DA60557-1869-4654-900B-5DCF6B394D99}" srcOrd="0" destOrd="0" presId="urn:microsoft.com/office/officeart/2018/5/layout/IconCircleLabelList"/>
    <dgm:cxn modelId="{47DD5A41-FB1E-4AAB-8757-2371B2A638A3}" type="presOf" srcId="{EF422B87-495E-4A50-A417-8BD5957CB057}" destId="{BB6AC8AE-B57A-4749-9E27-A61741B8ED84}" srcOrd="0" destOrd="0" presId="urn:microsoft.com/office/officeart/2018/5/layout/IconCircleLabelList"/>
    <dgm:cxn modelId="{1FB2C546-801E-4FA5-88DD-69D51A6A2D57}" srcId="{EF422B87-495E-4A50-A417-8BD5957CB057}" destId="{37082777-2578-4B04-B628-373906A66EFB}" srcOrd="2" destOrd="0" parTransId="{1E44DE9D-054D-4051-9338-F9D16B92EFD2}" sibTransId="{BBDE5C3C-D8EB-4946-8FB4-C72E499C3F79}"/>
    <dgm:cxn modelId="{7452EF52-F62A-4EEE-920A-295BE0B8D32A}" type="presOf" srcId="{96ED90A5-DF04-4F20-8D0B-D7EE55A6C87F}" destId="{889E32FF-BC7E-4470-B581-A5C847DED678}" srcOrd="0" destOrd="0" presId="urn:microsoft.com/office/officeart/2018/5/layout/IconCircleLabelList"/>
    <dgm:cxn modelId="{C37F066B-82C5-4805-8BFB-B33DF9513945}" srcId="{EF422B87-495E-4A50-A417-8BD5957CB057}" destId="{EFF3C764-575E-453A-BD98-5236CB109BD9}" srcOrd="0" destOrd="0" parTransId="{658731DB-0FCD-425C-8583-59433E9F795C}" sibTransId="{A31E8929-B064-4B73-8993-2FB26647EDD6}"/>
    <dgm:cxn modelId="{F6588692-8FBF-4261-9A8F-9134B7663C49}" type="presOf" srcId="{EFF3C764-575E-453A-BD98-5236CB109BD9}" destId="{D746D344-E8F6-4083-AE39-ED39B74231C6}" srcOrd="0" destOrd="0" presId="urn:microsoft.com/office/officeart/2018/5/layout/IconCircleLabelList"/>
    <dgm:cxn modelId="{B1694D95-8651-408C-A188-282CF7A686F0}" srcId="{EF422B87-495E-4A50-A417-8BD5957CB057}" destId="{96ED90A5-DF04-4F20-8D0B-D7EE55A6C87F}" srcOrd="1" destOrd="0" parTransId="{89F40DC1-8827-44C6-AE9D-752D8F112D65}" sibTransId="{04FB77C8-AA2B-415A-925E-AF5C9FE9361C}"/>
    <dgm:cxn modelId="{F4FDD4A9-1524-48E2-A445-4720719AA432}" type="presParOf" srcId="{BB6AC8AE-B57A-4749-9E27-A61741B8ED84}" destId="{06851A9E-807C-40D1-8AD1-B5AA1AB17ABF}" srcOrd="0" destOrd="0" presId="urn:microsoft.com/office/officeart/2018/5/layout/IconCircleLabelList"/>
    <dgm:cxn modelId="{F37A3769-8499-4B6C-9D4C-C138D5CF41AB}" type="presParOf" srcId="{06851A9E-807C-40D1-8AD1-B5AA1AB17ABF}" destId="{DA37D05B-7855-45D1-95DD-B5DFE4151853}" srcOrd="0" destOrd="0" presId="urn:microsoft.com/office/officeart/2018/5/layout/IconCircleLabelList"/>
    <dgm:cxn modelId="{FB8175AC-FB04-416D-B5B5-C0412EB979FA}" type="presParOf" srcId="{06851A9E-807C-40D1-8AD1-B5AA1AB17ABF}" destId="{2ECFF3BC-9625-4E20-ACB1-1F224E34266A}" srcOrd="1" destOrd="0" presId="urn:microsoft.com/office/officeart/2018/5/layout/IconCircleLabelList"/>
    <dgm:cxn modelId="{ACF10EC0-3B9B-4C0F-9309-292472615CF0}" type="presParOf" srcId="{06851A9E-807C-40D1-8AD1-B5AA1AB17ABF}" destId="{38F6F3BF-5578-4D1E-A829-795FB22058AD}" srcOrd="2" destOrd="0" presId="urn:microsoft.com/office/officeart/2018/5/layout/IconCircleLabelList"/>
    <dgm:cxn modelId="{24AD173A-B5EA-49A0-B25C-B7FD1484345C}" type="presParOf" srcId="{06851A9E-807C-40D1-8AD1-B5AA1AB17ABF}" destId="{D746D344-E8F6-4083-AE39-ED39B74231C6}" srcOrd="3" destOrd="0" presId="urn:microsoft.com/office/officeart/2018/5/layout/IconCircleLabelList"/>
    <dgm:cxn modelId="{C53D8FF6-9315-42DB-9B13-6B13E418F429}" type="presParOf" srcId="{BB6AC8AE-B57A-4749-9E27-A61741B8ED84}" destId="{332C6EC1-C730-4526-A1DD-0BCABD97CA2B}" srcOrd="1" destOrd="0" presId="urn:microsoft.com/office/officeart/2018/5/layout/IconCircleLabelList"/>
    <dgm:cxn modelId="{F6B84655-981E-4834-819D-541508757731}" type="presParOf" srcId="{BB6AC8AE-B57A-4749-9E27-A61741B8ED84}" destId="{BB146AF6-4A54-4E1B-85F1-E0334D175BF6}" srcOrd="2" destOrd="0" presId="urn:microsoft.com/office/officeart/2018/5/layout/IconCircleLabelList"/>
    <dgm:cxn modelId="{9F028BFD-CA79-4B53-8EBB-AAC736792DC9}" type="presParOf" srcId="{BB146AF6-4A54-4E1B-85F1-E0334D175BF6}" destId="{02650B6D-CD69-469C-84E1-027D204C3B15}" srcOrd="0" destOrd="0" presId="urn:microsoft.com/office/officeart/2018/5/layout/IconCircleLabelList"/>
    <dgm:cxn modelId="{CA3C2801-AD42-435C-B81D-7F6027CF0B77}" type="presParOf" srcId="{BB146AF6-4A54-4E1B-85F1-E0334D175BF6}" destId="{EE36D7CE-275A-42F1-8FC5-6E3A324646EC}" srcOrd="1" destOrd="0" presId="urn:microsoft.com/office/officeart/2018/5/layout/IconCircleLabelList"/>
    <dgm:cxn modelId="{EE72B24B-DD69-4983-BAB5-B111C6F125B1}" type="presParOf" srcId="{BB146AF6-4A54-4E1B-85F1-E0334D175BF6}" destId="{F89A508A-FF5C-41F5-BE97-337918BE591D}" srcOrd="2" destOrd="0" presId="urn:microsoft.com/office/officeart/2018/5/layout/IconCircleLabelList"/>
    <dgm:cxn modelId="{CC0F2155-E499-4E06-AD4F-38D532C6198E}" type="presParOf" srcId="{BB146AF6-4A54-4E1B-85F1-E0334D175BF6}" destId="{889E32FF-BC7E-4470-B581-A5C847DED678}" srcOrd="3" destOrd="0" presId="urn:microsoft.com/office/officeart/2018/5/layout/IconCircleLabelList"/>
    <dgm:cxn modelId="{516EE5D3-8BE2-4E75-9F7B-6D441221E51D}" type="presParOf" srcId="{BB6AC8AE-B57A-4749-9E27-A61741B8ED84}" destId="{EB524407-74D1-46E9-A731-E461744AC82A}" srcOrd="3" destOrd="0" presId="urn:microsoft.com/office/officeart/2018/5/layout/IconCircleLabelList"/>
    <dgm:cxn modelId="{1C4D2343-AEDD-4EE4-A651-2320A3141514}" type="presParOf" srcId="{BB6AC8AE-B57A-4749-9E27-A61741B8ED84}" destId="{9AABF96F-EA7A-42F6-93FB-7991EC7A0696}" srcOrd="4" destOrd="0" presId="urn:microsoft.com/office/officeart/2018/5/layout/IconCircleLabelList"/>
    <dgm:cxn modelId="{9F784B57-2B94-41D5-9607-A4D0D31E4B71}" type="presParOf" srcId="{9AABF96F-EA7A-42F6-93FB-7991EC7A0696}" destId="{5EB198EE-EB10-4092-A779-BB832198CC3D}" srcOrd="0" destOrd="0" presId="urn:microsoft.com/office/officeart/2018/5/layout/IconCircleLabelList"/>
    <dgm:cxn modelId="{5A951A6B-FC15-4F90-9731-6E5E278C5C3C}" type="presParOf" srcId="{9AABF96F-EA7A-42F6-93FB-7991EC7A0696}" destId="{9C144C2E-D316-4C5F-B618-2CDADE40CF42}" srcOrd="1" destOrd="0" presId="urn:microsoft.com/office/officeart/2018/5/layout/IconCircleLabelList"/>
    <dgm:cxn modelId="{1DA77D6E-B5E1-4AE9-8D8D-96DEC02B41CA}" type="presParOf" srcId="{9AABF96F-EA7A-42F6-93FB-7991EC7A0696}" destId="{2EDB29ED-0501-4C06-A2D5-B604DBDF7E1D}" srcOrd="2" destOrd="0" presId="urn:microsoft.com/office/officeart/2018/5/layout/IconCircleLabelList"/>
    <dgm:cxn modelId="{AB05A325-DB09-42CE-AB4E-457DE2934DD4}" type="presParOf" srcId="{9AABF96F-EA7A-42F6-93FB-7991EC7A0696}" destId="{0DA60557-1869-4654-900B-5DCF6B394D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1B24B9-EEEF-4543-BFE8-2516DF0523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B59E13-7B1E-413D-8FE3-08DB2A9F17FD}">
      <dgm:prSet/>
      <dgm:spPr/>
      <dgm:t>
        <a:bodyPr/>
        <a:lstStyle/>
        <a:p>
          <a:r>
            <a:rPr lang="en-US"/>
            <a:t>SIMPLE TO CODE (HOPEFULLY)</a:t>
          </a:r>
        </a:p>
      </dgm:t>
    </dgm:pt>
    <dgm:pt modelId="{D56C4C9D-9972-40A6-ABC3-D5227321CFFE}" type="parTrans" cxnId="{75B03698-027F-4FD5-9F37-19C428DA183A}">
      <dgm:prSet/>
      <dgm:spPr/>
      <dgm:t>
        <a:bodyPr/>
        <a:lstStyle/>
        <a:p>
          <a:endParaRPr lang="en-US"/>
        </a:p>
      </dgm:t>
    </dgm:pt>
    <dgm:pt modelId="{DADAB172-5ABA-4382-B1B2-3A419A02C1F4}" type="sibTrans" cxnId="{75B03698-027F-4FD5-9F37-19C428DA183A}">
      <dgm:prSet/>
      <dgm:spPr/>
      <dgm:t>
        <a:bodyPr/>
        <a:lstStyle/>
        <a:p>
          <a:endParaRPr lang="en-US"/>
        </a:p>
      </dgm:t>
    </dgm:pt>
    <dgm:pt modelId="{5C3CB312-023E-4B93-9C8F-8CEFE29A16CC}">
      <dgm:prSet/>
      <dgm:spPr/>
      <dgm:t>
        <a:bodyPr/>
        <a:lstStyle/>
        <a:p>
          <a:r>
            <a:rPr lang="en-US"/>
            <a:t>CLEAN/SIMPLE = PLEASANT UX</a:t>
          </a:r>
        </a:p>
      </dgm:t>
    </dgm:pt>
    <dgm:pt modelId="{974ABBE8-6873-4D16-8529-5B6C671D3EF1}" type="parTrans" cxnId="{810475B4-C8A2-4450-8FA9-AE8A94AB4472}">
      <dgm:prSet/>
      <dgm:spPr/>
      <dgm:t>
        <a:bodyPr/>
        <a:lstStyle/>
        <a:p>
          <a:endParaRPr lang="en-US"/>
        </a:p>
      </dgm:t>
    </dgm:pt>
    <dgm:pt modelId="{D505B904-EE5F-4F53-B4AF-3032160F4A41}" type="sibTrans" cxnId="{810475B4-C8A2-4450-8FA9-AE8A94AB4472}">
      <dgm:prSet/>
      <dgm:spPr/>
      <dgm:t>
        <a:bodyPr/>
        <a:lstStyle/>
        <a:p>
          <a:endParaRPr lang="en-US"/>
        </a:p>
      </dgm:t>
    </dgm:pt>
    <dgm:pt modelId="{C6E39E60-099F-4FF6-BAC2-0DDC659D8ADB}">
      <dgm:prSet/>
      <dgm:spPr/>
      <dgm:t>
        <a:bodyPr/>
        <a:lstStyle/>
        <a:p>
          <a:r>
            <a:rPr lang="en-US"/>
            <a:t>AIMING FOR ZERO LAG</a:t>
          </a:r>
        </a:p>
      </dgm:t>
    </dgm:pt>
    <dgm:pt modelId="{0DCB6C28-FB82-4ECA-ACFD-491729533789}" type="parTrans" cxnId="{1766D6A2-59B6-4951-A5FA-2FAE7162AA4E}">
      <dgm:prSet/>
      <dgm:spPr/>
      <dgm:t>
        <a:bodyPr/>
        <a:lstStyle/>
        <a:p>
          <a:endParaRPr lang="en-US"/>
        </a:p>
      </dgm:t>
    </dgm:pt>
    <dgm:pt modelId="{A377418F-0A35-473E-BDB9-660A5E9FE901}" type="sibTrans" cxnId="{1766D6A2-59B6-4951-A5FA-2FAE7162AA4E}">
      <dgm:prSet/>
      <dgm:spPr/>
      <dgm:t>
        <a:bodyPr/>
        <a:lstStyle/>
        <a:p>
          <a:endParaRPr lang="en-US"/>
        </a:p>
      </dgm:t>
    </dgm:pt>
    <dgm:pt modelId="{B09DFA5A-5B42-431A-97AD-3DD345DE0E69}" type="pres">
      <dgm:prSet presAssocID="{AE1B24B9-EEEF-4543-BFE8-2516DF05233E}" presName="root" presStyleCnt="0">
        <dgm:presLayoutVars>
          <dgm:dir/>
          <dgm:resizeHandles val="exact"/>
        </dgm:presLayoutVars>
      </dgm:prSet>
      <dgm:spPr/>
    </dgm:pt>
    <dgm:pt modelId="{C4E215FB-7AF5-4039-A172-03EEDE3041A2}" type="pres">
      <dgm:prSet presAssocID="{61B59E13-7B1E-413D-8FE3-08DB2A9F17FD}" presName="compNode" presStyleCnt="0"/>
      <dgm:spPr/>
    </dgm:pt>
    <dgm:pt modelId="{C3A13878-9E4B-4356-B03B-ED2E4E78822E}" type="pres">
      <dgm:prSet presAssocID="{61B59E13-7B1E-413D-8FE3-08DB2A9F17FD}" presName="bgRect" presStyleLbl="bgShp" presStyleIdx="0" presStyleCnt="3"/>
      <dgm:spPr/>
    </dgm:pt>
    <dgm:pt modelId="{F5F4E73A-79FA-4529-A08D-270855DDEF43}" type="pres">
      <dgm:prSet presAssocID="{61B59E13-7B1E-413D-8FE3-08DB2A9F17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4000" r="-24000"/>
          </a:stretch>
        </a:blipFill>
        <a:ln>
          <a:noFill/>
        </a:ln>
      </dgm:spPr>
    </dgm:pt>
    <dgm:pt modelId="{A1674BDA-C3F8-41E2-9452-6581DB96B932}" type="pres">
      <dgm:prSet presAssocID="{61B59E13-7B1E-413D-8FE3-08DB2A9F17FD}" presName="spaceRect" presStyleCnt="0"/>
      <dgm:spPr/>
    </dgm:pt>
    <dgm:pt modelId="{1EBE1248-52EE-46BE-93F9-DC10A9727599}" type="pres">
      <dgm:prSet presAssocID="{61B59E13-7B1E-413D-8FE3-08DB2A9F17FD}" presName="parTx" presStyleLbl="revTx" presStyleIdx="0" presStyleCnt="3">
        <dgm:presLayoutVars>
          <dgm:chMax val="0"/>
          <dgm:chPref val="0"/>
        </dgm:presLayoutVars>
      </dgm:prSet>
      <dgm:spPr/>
    </dgm:pt>
    <dgm:pt modelId="{ED767254-3692-48A4-AE8C-193B6C66B9F1}" type="pres">
      <dgm:prSet presAssocID="{DADAB172-5ABA-4382-B1B2-3A419A02C1F4}" presName="sibTrans" presStyleCnt="0"/>
      <dgm:spPr/>
    </dgm:pt>
    <dgm:pt modelId="{C4BA0DED-B467-4265-A9C4-1B37E3044445}" type="pres">
      <dgm:prSet presAssocID="{5C3CB312-023E-4B93-9C8F-8CEFE29A16CC}" presName="compNode" presStyleCnt="0"/>
      <dgm:spPr/>
    </dgm:pt>
    <dgm:pt modelId="{347D0925-1907-4F31-B09C-D24FEF453176}" type="pres">
      <dgm:prSet presAssocID="{5C3CB312-023E-4B93-9C8F-8CEFE29A16CC}" presName="bgRect" presStyleLbl="bgShp" presStyleIdx="1" presStyleCnt="3"/>
      <dgm:spPr/>
    </dgm:pt>
    <dgm:pt modelId="{0A15338B-E8EC-4100-A1FA-381ECEAAE85B}" type="pres">
      <dgm:prSet presAssocID="{5C3CB312-023E-4B93-9C8F-8CEFE29A16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7F49C8D0-C16C-47AF-9742-1B2402E32C20}" type="pres">
      <dgm:prSet presAssocID="{5C3CB312-023E-4B93-9C8F-8CEFE29A16CC}" presName="spaceRect" presStyleCnt="0"/>
      <dgm:spPr/>
    </dgm:pt>
    <dgm:pt modelId="{BE91AB15-A31B-41BD-B375-9C81436F30D1}" type="pres">
      <dgm:prSet presAssocID="{5C3CB312-023E-4B93-9C8F-8CEFE29A16CC}" presName="parTx" presStyleLbl="revTx" presStyleIdx="1" presStyleCnt="3">
        <dgm:presLayoutVars>
          <dgm:chMax val="0"/>
          <dgm:chPref val="0"/>
        </dgm:presLayoutVars>
      </dgm:prSet>
      <dgm:spPr/>
    </dgm:pt>
    <dgm:pt modelId="{DB58A350-5EF1-4074-80B3-5753B0A36E69}" type="pres">
      <dgm:prSet presAssocID="{D505B904-EE5F-4F53-B4AF-3032160F4A41}" presName="sibTrans" presStyleCnt="0"/>
      <dgm:spPr/>
    </dgm:pt>
    <dgm:pt modelId="{1CCEAA29-4716-4740-A323-A377A2F2C0A4}" type="pres">
      <dgm:prSet presAssocID="{C6E39E60-099F-4FF6-BAC2-0DDC659D8ADB}" presName="compNode" presStyleCnt="0"/>
      <dgm:spPr/>
    </dgm:pt>
    <dgm:pt modelId="{6DB27DED-ED4B-4B0F-B024-C045BD80F2C8}" type="pres">
      <dgm:prSet presAssocID="{C6E39E60-099F-4FF6-BAC2-0DDC659D8ADB}" presName="bgRect" presStyleLbl="bgShp" presStyleIdx="2" presStyleCnt="3"/>
      <dgm:spPr/>
    </dgm:pt>
    <dgm:pt modelId="{C10452C3-B583-4C07-AA41-01C40F7D6085}" type="pres">
      <dgm:prSet presAssocID="{C6E39E60-099F-4FF6-BAC2-0DDC659D8A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D6E2A2A-708B-4E80-B567-6DB002C290FC}" type="pres">
      <dgm:prSet presAssocID="{C6E39E60-099F-4FF6-BAC2-0DDC659D8ADB}" presName="spaceRect" presStyleCnt="0"/>
      <dgm:spPr/>
    </dgm:pt>
    <dgm:pt modelId="{52A602B4-7A4F-4AAF-A9CB-E2D54C30E292}" type="pres">
      <dgm:prSet presAssocID="{C6E39E60-099F-4FF6-BAC2-0DDC659D8A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CC0C51F-798D-4557-AFD4-03365304585E}" type="presOf" srcId="{C6E39E60-099F-4FF6-BAC2-0DDC659D8ADB}" destId="{52A602B4-7A4F-4AAF-A9CB-E2D54C30E292}" srcOrd="0" destOrd="0" presId="urn:microsoft.com/office/officeart/2018/2/layout/IconVerticalSolidList"/>
    <dgm:cxn modelId="{04DF4778-386C-4E97-A7D8-108DF51B96D1}" type="presOf" srcId="{5C3CB312-023E-4B93-9C8F-8CEFE29A16CC}" destId="{BE91AB15-A31B-41BD-B375-9C81436F30D1}" srcOrd="0" destOrd="0" presId="urn:microsoft.com/office/officeart/2018/2/layout/IconVerticalSolidList"/>
    <dgm:cxn modelId="{43C6E582-83AC-4A0F-927E-ACE6825460F8}" type="presOf" srcId="{AE1B24B9-EEEF-4543-BFE8-2516DF05233E}" destId="{B09DFA5A-5B42-431A-97AD-3DD345DE0E69}" srcOrd="0" destOrd="0" presId="urn:microsoft.com/office/officeart/2018/2/layout/IconVerticalSolidList"/>
    <dgm:cxn modelId="{5B80EC91-7308-4E69-8B62-DD47764F03B7}" type="presOf" srcId="{61B59E13-7B1E-413D-8FE3-08DB2A9F17FD}" destId="{1EBE1248-52EE-46BE-93F9-DC10A9727599}" srcOrd="0" destOrd="0" presId="urn:microsoft.com/office/officeart/2018/2/layout/IconVerticalSolidList"/>
    <dgm:cxn modelId="{75B03698-027F-4FD5-9F37-19C428DA183A}" srcId="{AE1B24B9-EEEF-4543-BFE8-2516DF05233E}" destId="{61B59E13-7B1E-413D-8FE3-08DB2A9F17FD}" srcOrd="0" destOrd="0" parTransId="{D56C4C9D-9972-40A6-ABC3-D5227321CFFE}" sibTransId="{DADAB172-5ABA-4382-B1B2-3A419A02C1F4}"/>
    <dgm:cxn modelId="{1766D6A2-59B6-4951-A5FA-2FAE7162AA4E}" srcId="{AE1B24B9-EEEF-4543-BFE8-2516DF05233E}" destId="{C6E39E60-099F-4FF6-BAC2-0DDC659D8ADB}" srcOrd="2" destOrd="0" parTransId="{0DCB6C28-FB82-4ECA-ACFD-491729533789}" sibTransId="{A377418F-0A35-473E-BDB9-660A5E9FE901}"/>
    <dgm:cxn modelId="{810475B4-C8A2-4450-8FA9-AE8A94AB4472}" srcId="{AE1B24B9-EEEF-4543-BFE8-2516DF05233E}" destId="{5C3CB312-023E-4B93-9C8F-8CEFE29A16CC}" srcOrd="1" destOrd="0" parTransId="{974ABBE8-6873-4D16-8529-5B6C671D3EF1}" sibTransId="{D505B904-EE5F-4F53-B4AF-3032160F4A41}"/>
    <dgm:cxn modelId="{A9F271B0-0B6A-4FE0-AB8D-21ECC6C8E345}" type="presParOf" srcId="{B09DFA5A-5B42-431A-97AD-3DD345DE0E69}" destId="{C4E215FB-7AF5-4039-A172-03EEDE3041A2}" srcOrd="0" destOrd="0" presId="urn:microsoft.com/office/officeart/2018/2/layout/IconVerticalSolidList"/>
    <dgm:cxn modelId="{7563A473-A9B9-4809-89A6-EF7F205FA0A5}" type="presParOf" srcId="{C4E215FB-7AF5-4039-A172-03EEDE3041A2}" destId="{C3A13878-9E4B-4356-B03B-ED2E4E78822E}" srcOrd="0" destOrd="0" presId="urn:microsoft.com/office/officeart/2018/2/layout/IconVerticalSolidList"/>
    <dgm:cxn modelId="{A00074D4-4D93-440F-8320-1D3AEFFF4F12}" type="presParOf" srcId="{C4E215FB-7AF5-4039-A172-03EEDE3041A2}" destId="{F5F4E73A-79FA-4529-A08D-270855DDEF43}" srcOrd="1" destOrd="0" presId="urn:microsoft.com/office/officeart/2018/2/layout/IconVerticalSolidList"/>
    <dgm:cxn modelId="{6F851F94-7683-47F6-A689-B1835CAE01A9}" type="presParOf" srcId="{C4E215FB-7AF5-4039-A172-03EEDE3041A2}" destId="{A1674BDA-C3F8-41E2-9452-6581DB96B932}" srcOrd="2" destOrd="0" presId="urn:microsoft.com/office/officeart/2018/2/layout/IconVerticalSolidList"/>
    <dgm:cxn modelId="{E2442371-5864-43B8-8E79-B811C4525BD5}" type="presParOf" srcId="{C4E215FB-7AF5-4039-A172-03EEDE3041A2}" destId="{1EBE1248-52EE-46BE-93F9-DC10A9727599}" srcOrd="3" destOrd="0" presId="urn:microsoft.com/office/officeart/2018/2/layout/IconVerticalSolidList"/>
    <dgm:cxn modelId="{A0EBA567-EDF3-4453-8671-432BC4B60BB5}" type="presParOf" srcId="{B09DFA5A-5B42-431A-97AD-3DD345DE0E69}" destId="{ED767254-3692-48A4-AE8C-193B6C66B9F1}" srcOrd="1" destOrd="0" presId="urn:microsoft.com/office/officeart/2018/2/layout/IconVerticalSolidList"/>
    <dgm:cxn modelId="{01DC71D5-15CE-4A38-B5F2-3B13D581EA79}" type="presParOf" srcId="{B09DFA5A-5B42-431A-97AD-3DD345DE0E69}" destId="{C4BA0DED-B467-4265-A9C4-1B37E3044445}" srcOrd="2" destOrd="0" presId="urn:microsoft.com/office/officeart/2018/2/layout/IconVerticalSolidList"/>
    <dgm:cxn modelId="{FB36DC18-D6E1-497F-829E-EE542BCBA630}" type="presParOf" srcId="{C4BA0DED-B467-4265-A9C4-1B37E3044445}" destId="{347D0925-1907-4F31-B09C-D24FEF453176}" srcOrd="0" destOrd="0" presId="urn:microsoft.com/office/officeart/2018/2/layout/IconVerticalSolidList"/>
    <dgm:cxn modelId="{88B562A2-756A-4E34-AD90-BE91E4EE2CC1}" type="presParOf" srcId="{C4BA0DED-B467-4265-A9C4-1B37E3044445}" destId="{0A15338B-E8EC-4100-A1FA-381ECEAAE85B}" srcOrd="1" destOrd="0" presId="urn:microsoft.com/office/officeart/2018/2/layout/IconVerticalSolidList"/>
    <dgm:cxn modelId="{FD5BE2F4-BDF0-41E3-BE4E-7A0A2B6B611D}" type="presParOf" srcId="{C4BA0DED-B467-4265-A9C4-1B37E3044445}" destId="{7F49C8D0-C16C-47AF-9742-1B2402E32C20}" srcOrd="2" destOrd="0" presId="urn:microsoft.com/office/officeart/2018/2/layout/IconVerticalSolidList"/>
    <dgm:cxn modelId="{788CAE78-167D-4DE4-8476-4F3E2C850F59}" type="presParOf" srcId="{C4BA0DED-B467-4265-A9C4-1B37E3044445}" destId="{BE91AB15-A31B-41BD-B375-9C81436F30D1}" srcOrd="3" destOrd="0" presId="urn:microsoft.com/office/officeart/2018/2/layout/IconVerticalSolidList"/>
    <dgm:cxn modelId="{66FBF5AC-C8E9-4F83-AB92-C2239BFDA5ED}" type="presParOf" srcId="{B09DFA5A-5B42-431A-97AD-3DD345DE0E69}" destId="{DB58A350-5EF1-4074-80B3-5753B0A36E69}" srcOrd="3" destOrd="0" presId="urn:microsoft.com/office/officeart/2018/2/layout/IconVerticalSolidList"/>
    <dgm:cxn modelId="{27D6AF09-7E62-4C2A-9449-41908908251D}" type="presParOf" srcId="{B09DFA5A-5B42-431A-97AD-3DD345DE0E69}" destId="{1CCEAA29-4716-4740-A323-A377A2F2C0A4}" srcOrd="4" destOrd="0" presId="urn:microsoft.com/office/officeart/2018/2/layout/IconVerticalSolidList"/>
    <dgm:cxn modelId="{010FBED4-D3A0-4741-8FE6-9BE1EF815CEE}" type="presParOf" srcId="{1CCEAA29-4716-4740-A323-A377A2F2C0A4}" destId="{6DB27DED-ED4B-4B0F-B024-C045BD80F2C8}" srcOrd="0" destOrd="0" presId="urn:microsoft.com/office/officeart/2018/2/layout/IconVerticalSolidList"/>
    <dgm:cxn modelId="{EA921828-9C35-4FB8-8029-A65C9A4BEFE6}" type="presParOf" srcId="{1CCEAA29-4716-4740-A323-A377A2F2C0A4}" destId="{C10452C3-B583-4C07-AA41-01C40F7D6085}" srcOrd="1" destOrd="0" presId="urn:microsoft.com/office/officeart/2018/2/layout/IconVerticalSolidList"/>
    <dgm:cxn modelId="{627F1548-0E02-4DA3-92AD-FA7F6C1F73B5}" type="presParOf" srcId="{1CCEAA29-4716-4740-A323-A377A2F2C0A4}" destId="{FD6E2A2A-708B-4E80-B567-6DB002C290FC}" srcOrd="2" destOrd="0" presId="urn:microsoft.com/office/officeart/2018/2/layout/IconVerticalSolidList"/>
    <dgm:cxn modelId="{87F009B3-F956-4E2A-B107-9F232BBB5FD2}" type="presParOf" srcId="{1CCEAA29-4716-4740-A323-A377A2F2C0A4}" destId="{52A602B4-7A4F-4AAF-A9CB-E2D54C30E2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41A232-97FB-4B93-A80B-6470A5A625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4AB2287-7E10-424D-84B6-3C09F4EABD0A}">
      <dgm:prSet/>
      <dgm:spPr/>
      <dgm:t>
        <a:bodyPr/>
        <a:lstStyle/>
        <a:p>
          <a:r>
            <a:rPr lang="en-US"/>
            <a:t>WHITE SPACE – LOTS OF IT.</a:t>
          </a:r>
        </a:p>
      </dgm:t>
    </dgm:pt>
    <dgm:pt modelId="{DD2AF9F2-755C-495C-A1CE-2B660151267D}" type="parTrans" cxnId="{187A0021-1487-42F0-BB0C-362C8442FC54}">
      <dgm:prSet/>
      <dgm:spPr/>
      <dgm:t>
        <a:bodyPr/>
        <a:lstStyle/>
        <a:p>
          <a:endParaRPr lang="en-US"/>
        </a:p>
      </dgm:t>
    </dgm:pt>
    <dgm:pt modelId="{757B342E-3065-46F9-8EBD-9AEF94F8D671}" type="sibTrans" cxnId="{187A0021-1487-42F0-BB0C-362C8442FC54}">
      <dgm:prSet/>
      <dgm:spPr/>
      <dgm:t>
        <a:bodyPr/>
        <a:lstStyle/>
        <a:p>
          <a:endParaRPr lang="en-US"/>
        </a:p>
      </dgm:t>
    </dgm:pt>
    <dgm:pt modelId="{80BE4C8F-3671-4552-91EC-A75E77E15176}">
      <dgm:prSet/>
      <dgm:spPr/>
      <dgm:t>
        <a:bodyPr/>
        <a:lstStyle/>
        <a:p>
          <a:r>
            <a:rPr lang="en-US"/>
            <a:t>NAVIGATION BAR</a:t>
          </a:r>
        </a:p>
      </dgm:t>
    </dgm:pt>
    <dgm:pt modelId="{E3073797-EC8D-4A0B-963F-D93D02AC5B46}" type="parTrans" cxnId="{1001E3E3-C951-4C77-93A3-F2CD9A824BED}">
      <dgm:prSet/>
      <dgm:spPr/>
      <dgm:t>
        <a:bodyPr/>
        <a:lstStyle/>
        <a:p>
          <a:endParaRPr lang="en-US"/>
        </a:p>
      </dgm:t>
    </dgm:pt>
    <dgm:pt modelId="{F75057F2-6934-4FC5-8377-03FDA4A109E4}" type="sibTrans" cxnId="{1001E3E3-C951-4C77-93A3-F2CD9A824BED}">
      <dgm:prSet/>
      <dgm:spPr/>
      <dgm:t>
        <a:bodyPr/>
        <a:lstStyle/>
        <a:p>
          <a:endParaRPr lang="en-US"/>
        </a:p>
      </dgm:t>
    </dgm:pt>
    <dgm:pt modelId="{B0A6CEE3-268C-46D0-83F5-3718EDD14C2B}">
      <dgm:prSet/>
      <dgm:spPr/>
      <dgm:t>
        <a:bodyPr/>
        <a:lstStyle/>
        <a:p>
          <a:r>
            <a:rPr lang="en-US"/>
            <a:t>MULTIPLE PAGES</a:t>
          </a:r>
        </a:p>
      </dgm:t>
    </dgm:pt>
    <dgm:pt modelId="{6B1D64AC-9765-4644-AC98-E3222EBC36CA}" type="parTrans" cxnId="{3525E609-1788-420C-8E1B-BB967D207B95}">
      <dgm:prSet/>
      <dgm:spPr/>
      <dgm:t>
        <a:bodyPr/>
        <a:lstStyle/>
        <a:p>
          <a:endParaRPr lang="en-US"/>
        </a:p>
      </dgm:t>
    </dgm:pt>
    <dgm:pt modelId="{67024208-8F85-4848-9D0E-DDE03F8827A2}" type="sibTrans" cxnId="{3525E609-1788-420C-8E1B-BB967D207B95}">
      <dgm:prSet/>
      <dgm:spPr/>
      <dgm:t>
        <a:bodyPr/>
        <a:lstStyle/>
        <a:p>
          <a:endParaRPr lang="en-US"/>
        </a:p>
      </dgm:t>
    </dgm:pt>
    <dgm:pt modelId="{8B78D829-7CBF-4262-BE29-9D622CD68081}">
      <dgm:prSet/>
      <dgm:spPr/>
      <dgm:t>
        <a:bodyPr/>
        <a:lstStyle/>
        <a:p>
          <a:r>
            <a:rPr lang="en-US"/>
            <a:t>WELL SELECTED TYPOGRAPHY FONTS</a:t>
          </a:r>
        </a:p>
      </dgm:t>
    </dgm:pt>
    <dgm:pt modelId="{2E9C18E1-1A3B-4AAB-B3D7-2D5EF042F582}" type="parTrans" cxnId="{BBB20089-4F5E-49D5-A6BD-5083AACB56DB}">
      <dgm:prSet/>
      <dgm:spPr/>
      <dgm:t>
        <a:bodyPr/>
        <a:lstStyle/>
        <a:p>
          <a:endParaRPr lang="en-US"/>
        </a:p>
      </dgm:t>
    </dgm:pt>
    <dgm:pt modelId="{756750E2-716C-4C4A-BC1C-71C467F25CD7}" type="sibTrans" cxnId="{BBB20089-4F5E-49D5-A6BD-5083AACB56DB}">
      <dgm:prSet/>
      <dgm:spPr/>
      <dgm:t>
        <a:bodyPr/>
        <a:lstStyle/>
        <a:p>
          <a:endParaRPr lang="en-US"/>
        </a:p>
      </dgm:t>
    </dgm:pt>
    <dgm:pt modelId="{99B16ABA-153B-4B35-ABAB-33A456E2BEAD}">
      <dgm:prSet/>
      <dgm:spPr/>
      <dgm:t>
        <a:bodyPr/>
        <a:lstStyle/>
        <a:p>
          <a:r>
            <a:rPr lang="en-US"/>
            <a:t>HIGH-RES IMAGES</a:t>
          </a:r>
        </a:p>
      </dgm:t>
    </dgm:pt>
    <dgm:pt modelId="{DD06DF40-1CA6-4928-A209-ADFEEAF90AEC}" type="parTrans" cxnId="{DC695986-2821-4C2B-B087-DBD59CFFB7D5}">
      <dgm:prSet/>
      <dgm:spPr/>
      <dgm:t>
        <a:bodyPr/>
        <a:lstStyle/>
        <a:p>
          <a:endParaRPr lang="en-US"/>
        </a:p>
      </dgm:t>
    </dgm:pt>
    <dgm:pt modelId="{4E513828-B76A-4BC0-9A05-198832F4E36D}" type="sibTrans" cxnId="{DC695986-2821-4C2B-B087-DBD59CFFB7D5}">
      <dgm:prSet/>
      <dgm:spPr/>
      <dgm:t>
        <a:bodyPr/>
        <a:lstStyle/>
        <a:p>
          <a:endParaRPr lang="en-US"/>
        </a:p>
      </dgm:t>
    </dgm:pt>
    <dgm:pt modelId="{93BE2FD6-C88F-45AD-B647-D2479BE2F694}">
      <dgm:prSet/>
      <dgm:spPr/>
      <dgm:t>
        <a:bodyPr/>
        <a:lstStyle/>
        <a:p>
          <a:r>
            <a:rPr lang="en-US"/>
            <a:t>STRATEGICALLY PLACED TEXT AND COVER PHOTOS</a:t>
          </a:r>
        </a:p>
      </dgm:t>
    </dgm:pt>
    <dgm:pt modelId="{7EFD5558-672C-4A3B-BD1F-A3729040C599}" type="parTrans" cxnId="{3BA90E6D-CB5A-4524-9377-075E292352C9}">
      <dgm:prSet/>
      <dgm:spPr/>
      <dgm:t>
        <a:bodyPr/>
        <a:lstStyle/>
        <a:p>
          <a:endParaRPr lang="en-US"/>
        </a:p>
      </dgm:t>
    </dgm:pt>
    <dgm:pt modelId="{AA6BB526-AC7A-4175-89CA-FDBACCCF6171}" type="sibTrans" cxnId="{3BA90E6D-CB5A-4524-9377-075E292352C9}">
      <dgm:prSet/>
      <dgm:spPr/>
      <dgm:t>
        <a:bodyPr/>
        <a:lstStyle/>
        <a:p>
          <a:endParaRPr lang="en-US"/>
        </a:p>
      </dgm:t>
    </dgm:pt>
    <dgm:pt modelId="{073BC812-0078-44E4-A3AE-BB2EF7A60B3A}" type="pres">
      <dgm:prSet presAssocID="{CD41A232-97FB-4B93-A80B-6470A5A625FB}" presName="root" presStyleCnt="0">
        <dgm:presLayoutVars>
          <dgm:dir/>
          <dgm:resizeHandles val="exact"/>
        </dgm:presLayoutVars>
      </dgm:prSet>
      <dgm:spPr/>
    </dgm:pt>
    <dgm:pt modelId="{CDD7393B-93C3-4BAC-8C74-28D0AD7A8AB5}" type="pres">
      <dgm:prSet presAssocID="{B4AB2287-7E10-424D-84B6-3C09F4EABD0A}" presName="compNode" presStyleCnt="0"/>
      <dgm:spPr/>
    </dgm:pt>
    <dgm:pt modelId="{42B9FDEF-550F-49E3-B142-0B9BCBBD2876}" type="pres">
      <dgm:prSet presAssocID="{B4AB2287-7E10-424D-84B6-3C09F4EABD0A}" presName="bgRect" presStyleLbl="bgShp" presStyleIdx="0" presStyleCnt="6"/>
      <dgm:spPr/>
    </dgm:pt>
    <dgm:pt modelId="{D8A3574B-01A9-451E-8A4F-5A101D364999}" type="pres">
      <dgm:prSet presAssocID="{B4AB2287-7E10-424D-84B6-3C09F4EABD0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9000" b="-19000"/>
          </a:stretch>
        </a:blipFill>
        <a:ln>
          <a:noFill/>
        </a:ln>
      </dgm:spPr>
    </dgm:pt>
    <dgm:pt modelId="{1486E98F-952B-48E5-8048-1F4F69AD621D}" type="pres">
      <dgm:prSet presAssocID="{B4AB2287-7E10-424D-84B6-3C09F4EABD0A}" presName="spaceRect" presStyleCnt="0"/>
      <dgm:spPr/>
    </dgm:pt>
    <dgm:pt modelId="{924637E2-529E-4110-9954-6F438B911156}" type="pres">
      <dgm:prSet presAssocID="{B4AB2287-7E10-424D-84B6-3C09F4EABD0A}" presName="parTx" presStyleLbl="revTx" presStyleIdx="0" presStyleCnt="6">
        <dgm:presLayoutVars>
          <dgm:chMax val="0"/>
          <dgm:chPref val="0"/>
        </dgm:presLayoutVars>
      </dgm:prSet>
      <dgm:spPr/>
    </dgm:pt>
    <dgm:pt modelId="{33A876CF-ACB1-468F-B285-45A918386705}" type="pres">
      <dgm:prSet presAssocID="{757B342E-3065-46F9-8EBD-9AEF94F8D671}" presName="sibTrans" presStyleCnt="0"/>
      <dgm:spPr/>
    </dgm:pt>
    <dgm:pt modelId="{E3557620-9094-4E32-82DE-ADC31D865192}" type="pres">
      <dgm:prSet presAssocID="{80BE4C8F-3671-4552-91EC-A75E77E15176}" presName="compNode" presStyleCnt="0"/>
      <dgm:spPr/>
    </dgm:pt>
    <dgm:pt modelId="{0F213E84-579C-47D6-8DFC-910186542869}" type="pres">
      <dgm:prSet presAssocID="{80BE4C8F-3671-4552-91EC-A75E77E15176}" presName="bgRect" presStyleLbl="bgShp" presStyleIdx="1" presStyleCnt="6"/>
      <dgm:spPr/>
    </dgm:pt>
    <dgm:pt modelId="{C98C425D-DF42-4366-8F3A-2923619293E4}" type="pres">
      <dgm:prSet presAssocID="{80BE4C8F-3671-4552-91EC-A75E77E1517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76D98A8F-B495-42A4-BDFE-216ED449ABF7}" type="pres">
      <dgm:prSet presAssocID="{80BE4C8F-3671-4552-91EC-A75E77E15176}" presName="spaceRect" presStyleCnt="0"/>
      <dgm:spPr/>
    </dgm:pt>
    <dgm:pt modelId="{4DFD1BA2-B164-45C3-89EA-713D6496B92C}" type="pres">
      <dgm:prSet presAssocID="{80BE4C8F-3671-4552-91EC-A75E77E15176}" presName="parTx" presStyleLbl="revTx" presStyleIdx="1" presStyleCnt="6">
        <dgm:presLayoutVars>
          <dgm:chMax val="0"/>
          <dgm:chPref val="0"/>
        </dgm:presLayoutVars>
      </dgm:prSet>
      <dgm:spPr/>
    </dgm:pt>
    <dgm:pt modelId="{1F706B7C-9321-4238-B620-34F5D3F93D12}" type="pres">
      <dgm:prSet presAssocID="{F75057F2-6934-4FC5-8377-03FDA4A109E4}" presName="sibTrans" presStyleCnt="0"/>
      <dgm:spPr/>
    </dgm:pt>
    <dgm:pt modelId="{1BBC410C-B1AF-4858-B1A7-47FB1984400D}" type="pres">
      <dgm:prSet presAssocID="{B0A6CEE3-268C-46D0-83F5-3718EDD14C2B}" presName="compNode" presStyleCnt="0"/>
      <dgm:spPr/>
    </dgm:pt>
    <dgm:pt modelId="{10B935CA-F633-4F11-B21C-2ACD8EA662FD}" type="pres">
      <dgm:prSet presAssocID="{B0A6CEE3-268C-46D0-83F5-3718EDD14C2B}" presName="bgRect" presStyleLbl="bgShp" presStyleIdx="2" presStyleCnt="6"/>
      <dgm:spPr/>
    </dgm:pt>
    <dgm:pt modelId="{0A639ABA-C8E8-4056-95B2-8AB099F19953}" type="pres">
      <dgm:prSet presAssocID="{B0A6CEE3-268C-46D0-83F5-3718EDD14C2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820D771-2308-4FEB-BB6B-AEF39F8B9240}" type="pres">
      <dgm:prSet presAssocID="{B0A6CEE3-268C-46D0-83F5-3718EDD14C2B}" presName="spaceRect" presStyleCnt="0"/>
      <dgm:spPr/>
    </dgm:pt>
    <dgm:pt modelId="{35C3709A-241F-4435-A627-C620082D0828}" type="pres">
      <dgm:prSet presAssocID="{B0A6CEE3-268C-46D0-83F5-3718EDD14C2B}" presName="parTx" presStyleLbl="revTx" presStyleIdx="2" presStyleCnt="6">
        <dgm:presLayoutVars>
          <dgm:chMax val="0"/>
          <dgm:chPref val="0"/>
        </dgm:presLayoutVars>
      </dgm:prSet>
      <dgm:spPr/>
    </dgm:pt>
    <dgm:pt modelId="{6A52FA78-439E-4B7A-A1EF-7655439E756D}" type="pres">
      <dgm:prSet presAssocID="{67024208-8F85-4848-9D0E-DDE03F8827A2}" presName="sibTrans" presStyleCnt="0"/>
      <dgm:spPr/>
    </dgm:pt>
    <dgm:pt modelId="{87CECA82-23C8-43B2-982E-8EBDDDD8D213}" type="pres">
      <dgm:prSet presAssocID="{8B78D829-7CBF-4262-BE29-9D622CD68081}" presName="compNode" presStyleCnt="0"/>
      <dgm:spPr/>
    </dgm:pt>
    <dgm:pt modelId="{A6F4DC70-FEF8-477B-85D1-45050F08BF89}" type="pres">
      <dgm:prSet presAssocID="{8B78D829-7CBF-4262-BE29-9D622CD68081}" presName="bgRect" presStyleLbl="bgShp" presStyleIdx="3" presStyleCnt="6"/>
      <dgm:spPr/>
    </dgm:pt>
    <dgm:pt modelId="{409C74CC-44A2-4F07-89E7-CF9D4C344298}" type="pres">
      <dgm:prSet presAssocID="{8B78D829-7CBF-4262-BE29-9D622CD6808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EBAD2B5F-C20E-4625-B137-ACDE75A56C6D}" type="pres">
      <dgm:prSet presAssocID="{8B78D829-7CBF-4262-BE29-9D622CD68081}" presName="spaceRect" presStyleCnt="0"/>
      <dgm:spPr/>
    </dgm:pt>
    <dgm:pt modelId="{CCE553C1-8C1D-4551-B659-BB0952EC5450}" type="pres">
      <dgm:prSet presAssocID="{8B78D829-7CBF-4262-BE29-9D622CD68081}" presName="parTx" presStyleLbl="revTx" presStyleIdx="3" presStyleCnt="6">
        <dgm:presLayoutVars>
          <dgm:chMax val="0"/>
          <dgm:chPref val="0"/>
        </dgm:presLayoutVars>
      </dgm:prSet>
      <dgm:spPr/>
    </dgm:pt>
    <dgm:pt modelId="{D5A50409-7992-4E76-A13F-63956B302F34}" type="pres">
      <dgm:prSet presAssocID="{756750E2-716C-4C4A-BC1C-71C467F25CD7}" presName="sibTrans" presStyleCnt="0"/>
      <dgm:spPr/>
    </dgm:pt>
    <dgm:pt modelId="{5BCA239D-C902-4B0E-9605-8EF1982EB064}" type="pres">
      <dgm:prSet presAssocID="{99B16ABA-153B-4B35-ABAB-33A456E2BEAD}" presName="compNode" presStyleCnt="0"/>
      <dgm:spPr/>
    </dgm:pt>
    <dgm:pt modelId="{E197EF3E-ED0B-40C2-8AD9-DBA2F9D8D00B}" type="pres">
      <dgm:prSet presAssocID="{99B16ABA-153B-4B35-ABAB-33A456E2BEAD}" presName="bgRect" presStyleLbl="bgShp" presStyleIdx="4" presStyleCnt="6"/>
      <dgm:spPr/>
    </dgm:pt>
    <dgm:pt modelId="{B962099B-DE5C-4AD5-80F7-64E83D305DE1}" type="pres">
      <dgm:prSet presAssocID="{99B16ABA-153B-4B35-ABAB-33A456E2BEA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995DB9FF-04AF-4D84-8837-08B6AC5E1172}" type="pres">
      <dgm:prSet presAssocID="{99B16ABA-153B-4B35-ABAB-33A456E2BEAD}" presName="spaceRect" presStyleCnt="0"/>
      <dgm:spPr/>
    </dgm:pt>
    <dgm:pt modelId="{E75442A0-A1EB-463E-9040-30B9EF83DC2F}" type="pres">
      <dgm:prSet presAssocID="{99B16ABA-153B-4B35-ABAB-33A456E2BEAD}" presName="parTx" presStyleLbl="revTx" presStyleIdx="4" presStyleCnt="6">
        <dgm:presLayoutVars>
          <dgm:chMax val="0"/>
          <dgm:chPref val="0"/>
        </dgm:presLayoutVars>
      </dgm:prSet>
      <dgm:spPr/>
    </dgm:pt>
    <dgm:pt modelId="{870FEE42-14F1-4EA0-8C09-C1281512DC41}" type="pres">
      <dgm:prSet presAssocID="{4E513828-B76A-4BC0-9A05-198832F4E36D}" presName="sibTrans" presStyleCnt="0"/>
      <dgm:spPr/>
    </dgm:pt>
    <dgm:pt modelId="{C0F9CBAF-7B7B-43A1-98AB-007A0656ED4D}" type="pres">
      <dgm:prSet presAssocID="{93BE2FD6-C88F-45AD-B647-D2479BE2F694}" presName="compNode" presStyleCnt="0"/>
      <dgm:spPr/>
    </dgm:pt>
    <dgm:pt modelId="{C288C865-7673-47A9-9E4C-9E11ECD865E6}" type="pres">
      <dgm:prSet presAssocID="{93BE2FD6-C88F-45AD-B647-D2479BE2F694}" presName="bgRect" presStyleLbl="bgShp" presStyleIdx="5" presStyleCnt="6"/>
      <dgm:spPr/>
    </dgm:pt>
    <dgm:pt modelId="{351948F7-28CB-4728-ACEB-DC7D75AD91D9}" type="pres">
      <dgm:prSet presAssocID="{93BE2FD6-C88F-45AD-B647-D2479BE2F6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2DEFE4E2-A0F9-4A59-9CCC-3C917A64BCA7}" type="pres">
      <dgm:prSet presAssocID="{93BE2FD6-C88F-45AD-B647-D2479BE2F694}" presName="spaceRect" presStyleCnt="0"/>
      <dgm:spPr/>
    </dgm:pt>
    <dgm:pt modelId="{6393B439-3F13-4CF9-8B53-C865847D450D}" type="pres">
      <dgm:prSet presAssocID="{93BE2FD6-C88F-45AD-B647-D2479BE2F6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525E609-1788-420C-8E1B-BB967D207B95}" srcId="{CD41A232-97FB-4B93-A80B-6470A5A625FB}" destId="{B0A6CEE3-268C-46D0-83F5-3718EDD14C2B}" srcOrd="2" destOrd="0" parTransId="{6B1D64AC-9765-4644-AC98-E3222EBC36CA}" sibTransId="{67024208-8F85-4848-9D0E-DDE03F8827A2}"/>
    <dgm:cxn modelId="{187A0021-1487-42F0-BB0C-362C8442FC54}" srcId="{CD41A232-97FB-4B93-A80B-6470A5A625FB}" destId="{B4AB2287-7E10-424D-84B6-3C09F4EABD0A}" srcOrd="0" destOrd="0" parTransId="{DD2AF9F2-755C-495C-A1CE-2B660151267D}" sibTransId="{757B342E-3065-46F9-8EBD-9AEF94F8D671}"/>
    <dgm:cxn modelId="{9DDB652B-89B4-43ED-91B6-4D3CC07882D9}" type="presOf" srcId="{8B78D829-7CBF-4262-BE29-9D622CD68081}" destId="{CCE553C1-8C1D-4551-B659-BB0952EC5450}" srcOrd="0" destOrd="0" presId="urn:microsoft.com/office/officeart/2018/2/layout/IconVerticalSolidList"/>
    <dgm:cxn modelId="{3BA90E6D-CB5A-4524-9377-075E292352C9}" srcId="{CD41A232-97FB-4B93-A80B-6470A5A625FB}" destId="{93BE2FD6-C88F-45AD-B647-D2479BE2F694}" srcOrd="5" destOrd="0" parTransId="{7EFD5558-672C-4A3B-BD1F-A3729040C599}" sibTransId="{AA6BB526-AC7A-4175-89CA-FDBACCCF6171}"/>
    <dgm:cxn modelId="{DC695986-2821-4C2B-B087-DBD59CFFB7D5}" srcId="{CD41A232-97FB-4B93-A80B-6470A5A625FB}" destId="{99B16ABA-153B-4B35-ABAB-33A456E2BEAD}" srcOrd="4" destOrd="0" parTransId="{DD06DF40-1CA6-4928-A209-ADFEEAF90AEC}" sibTransId="{4E513828-B76A-4BC0-9A05-198832F4E36D}"/>
    <dgm:cxn modelId="{BBB20089-4F5E-49D5-A6BD-5083AACB56DB}" srcId="{CD41A232-97FB-4B93-A80B-6470A5A625FB}" destId="{8B78D829-7CBF-4262-BE29-9D622CD68081}" srcOrd="3" destOrd="0" parTransId="{2E9C18E1-1A3B-4AAB-B3D7-2D5EF042F582}" sibTransId="{756750E2-716C-4C4A-BC1C-71C467F25CD7}"/>
    <dgm:cxn modelId="{27C0638F-783E-4053-A2F2-7C8485866250}" type="presOf" srcId="{B4AB2287-7E10-424D-84B6-3C09F4EABD0A}" destId="{924637E2-529E-4110-9954-6F438B911156}" srcOrd="0" destOrd="0" presId="urn:microsoft.com/office/officeart/2018/2/layout/IconVerticalSolidList"/>
    <dgm:cxn modelId="{85E1F0A1-0AF3-4FBE-BDF3-68D9D5785858}" type="presOf" srcId="{CD41A232-97FB-4B93-A80B-6470A5A625FB}" destId="{073BC812-0078-44E4-A3AE-BB2EF7A60B3A}" srcOrd="0" destOrd="0" presId="urn:microsoft.com/office/officeart/2018/2/layout/IconVerticalSolidList"/>
    <dgm:cxn modelId="{65FF9FB9-FDEC-420A-A0B4-FEE745282B9C}" type="presOf" srcId="{B0A6CEE3-268C-46D0-83F5-3718EDD14C2B}" destId="{35C3709A-241F-4435-A627-C620082D0828}" srcOrd="0" destOrd="0" presId="urn:microsoft.com/office/officeart/2018/2/layout/IconVerticalSolidList"/>
    <dgm:cxn modelId="{1001E3E3-C951-4C77-93A3-F2CD9A824BED}" srcId="{CD41A232-97FB-4B93-A80B-6470A5A625FB}" destId="{80BE4C8F-3671-4552-91EC-A75E77E15176}" srcOrd="1" destOrd="0" parTransId="{E3073797-EC8D-4A0B-963F-D93D02AC5B46}" sibTransId="{F75057F2-6934-4FC5-8377-03FDA4A109E4}"/>
    <dgm:cxn modelId="{864B87EE-C918-4108-86C9-16E92418BF78}" type="presOf" srcId="{93BE2FD6-C88F-45AD-B647-D2479BE2F694}" destId="{6393B439-3F13-4CF9-8B53-C865847D450D}" srcOrd="0" destOrd="0" presId="urn:microsoft.com/office/officeart/2018/2/layout/IconVerticalSolidList"/>
    <dgm:cxn modelId="{904D6AEF-3C53-4470-9E5F-1818ED895C21}" type="presOf" srcId="{99B16ABA-153B-4B35-ABAB-33A456E2BEAD}" destId="{E75442A0-A1EB-463E-9040-30B9EF83DC2F}" srcOrd="0" destOrd="0" presId="urn:microsoft.com/office/officeart/2018/2/layout/IconVerticalSolidList"/>
    <dgm:cxn modelId="{561579FE-01BA-4592-A53D-16A8C87BCC3A}" type="presOf" srcId="{80BE4C8F-3671-4552-91EC-A75E77E15176}" destId="{4DFD1BA2-B164-45C3-89EA-713D6496B92C}" srcOrd="0" destOrd="0" presId="urn:microsoft.com/office/officeart/2018/2/layout/IconVerticalSolidList"/>
    <dgm:cxn modelId="{F0418859-6D61-42CD-B4F3-49B0C6E5D7EE}" type="presParOf" srcId="{073BC812-0078-44E4-A3AE-BB2EF7A60B3A}" destId="{CDD7393B-93C3-4BAC-8C74-28D0AD7A8AB5}" srcOrd="0" destOrd="0" presId="urn:microsoft.com/office/officeart/2018/2/layout/IconVerticalSolidList"/>
    <dgm:cxn modelId="{B71B78C7-6B08-424F-9CC3-D2971FEE5F9D}" type="presParOf" srcId="{CDD7393B-93C3-4BAC-8C74-28D0AD7A8AB5}" destId="{42B9FDEF-550F-49E3-B142-0B9BCBBD2876}" srcOrd="0" destOrd="0" presId="urn:microsoft.com/office/officeart/2018/2/layout/IconVerticalSolidList"/>
    <dgm:cxn modelId="{D055B739-1604-4636-B62E-BE6D723EB0D1}" type="presParOf" srcId="{CDD7393B-93C3-4BAC-8C74-28D0AD7A8AB5}" destId="{D8A3574B-01A9-451E-8A4F-5A101D364999}" srcOrd="1" destOrd="0" presId="urn:microsoft.com/office/officeart/2018/2/layout/IconVerticalSolidList"/>
    <dgm:cxn modelId="{1E957193-8EF9-459C-B1B0-C53FD634DD94}" type="presParOf" srcId="{CDD7393B-93C3-4BAC-8C74-28D0AD7A8AB5}" destId="{1486E98F-952B-48E5-8048-1F4F69AD621D}" srcOrd="2" destOrd="0" presId="urn:microsoft.com/office/officeart/2018/2/layout/IconVerticalSolidList"/>
    <dgm:cxn modelId="{A2CA3BB9-BCE1-4FDE-9499-77B70256B1D0}" type="presParOf" srcId="{CDD7393B-93C3-4BAC-8C74-28D0AD7A8AB5}" destId="{924637E2-529E-4110-9954-6F438B911156}" srcOrd="3" destOrd="0" presId="urn:microsoft.com/office/officeart/2018/2/layout/IconVerticalSolidList"/>
    <dgm:cxn modelId="{84C74DB9-7ABC-43F7-8BE0-95C976499C61}" type="presParOf" srcId="{073BC812-0078-44E4-A3AE-BB2EF7A60B3A}" destId="{33A876CF-ACB1-468F-B285-45A918386705}" srcOrd="1" destOrd="0" presId="urn:microsoft.com/office/officeart/2018/2/layout/IconVerticalSolidList"/>
    <dgm:cxn modelId="{72F423DB-05F4-4809-BBE5-A7C4FCFA14C3}" type="presParOf" srcId="{073BC812-0078-44E4-A3AE-BB2EF7A60B3A}" destId="{E3557620-9094-4E32-82DE-ADC31D865192}" srcOrd="2" destOrd="0" presId="urn:microsoft.com/office/officeart/2018/2/layout/IconVerticalSolidList"/>
    <dgm:cxn modelId="{03390B5B-82BE-4798-8CD0-F72F63D5EA35}" type="presParOf" srcId="{E3557620-9094-4E32-82DE-ADC31D865192}" destId="{0F213E84-579C-47D6-8DFC-910186542869}" srcOrd="0" destOrd="0" presId="urn:microsoft.com/office/officeart/2018/2/layout/IconVerticalSolidList"/>
    <dgm:cxn modelId="{55B13DBF-DF84-44E3-9A24-EE9F2432DAAC}" type="presParOf" srcId="{E3557620-9094-4E32-82DE-ADC31D865192}" destId="{C98C425D-DF42-4366-8F3A-2923619293E4}" srcOrd="1" destOrd="0" presId="urn:microsoft.com/office/officeart/2018/2/layout/IconVerticalSolidList"/>
    <dgm:cxn modelId="{25DB66B6-4BE4-4409-B9AB-7344637E28B3}" type="presParOf" srcId="{E3557620-9094-4E32-82DE-ADC31D865192}" destId="{76D98A8F-B495-42A4-BDFE-216ED449ABF7}" srcOrd="2" destOrd="0" presId="urn:microsoft.com/office/officeart/2018/2/layout/IconVerticalSolidList"/>
    <dgm:cxn modelId="{4D4C0BF2-953A-4B10-9224-59A629629451}" type="presParOf" srcId="{E3557620-9094-4E32-82DE-ADC31D865192}" destId="{4DFD1BA2-B164-45C3-89EA-713D6496B92C}" srcOrd="3" destOrd="0" presId="urn:microsoft.com/office/officeart/2018/2/layout/IconVerticalSolidList"/>
    <dgm:cxn modelId="{A19FCFE7-E105-47B3-86FD-CC8776D1D1B0}" type="presParOf" srcId="{073BC812-0078-44E4-A3AE-BB2EF7A60B3A}" destId="{1F706B7C-9321-4238-B620-34F5D3F93D12}" srcOrd="3" destOrd="0" presId="urn:microsoft.com/office/officeart/2018/2/layout/IconVerticalSolidList"/>
    <dgm:cxn modelId="{B57EF7B4-5B34-48D0-B89E-B3CC1A7E742B}" type="presParOf" srcId="{073BC812-0078-44E4-A3AE-BB2EF7A60B3A}" destId="{1BBC410C-B1AF-4858-B1A7-47FB1984400D}" srcOrd="4" destOrd="0" presId="urn:microsoft.com/office/officeart/2018/2/layout/IconVerticalSolidList"/>
    <dgm:cxn modelId="{F715B0EB-A6E1-4525-80BD-6C67992301F6}" type="presParOf" srcId="{1BBC410C-B1AF-4858-B1A7-47FB1984400D}" destId="{10B935CA-F633-4F11-B21C-2ACD8EA662FD}" srcOrd="0" destOrd="0" presId="urn:microsoft.com/office/officeart/2018/2/layout/IconVerticalSolidList"/>
    <dgm:cxn modelId="{7028C490-A2A1-48C6-B8D4-82DCA41CC115}" type="presParOf" srcId="{1BBC410C-B1AF-4858-B1A7-47FB1984400D}" destId="{0A639ABA-C8E8-4056-95B2-8AB099F19953}" srcOrd="1" destOrd="0" presId="urn:microsoft.com/office/officeart/2018/2/layout/IconVerticalSolidList"/>
    <dgm:cxn modelId="{838418E7-7FCE-466D-A317-F390FD710B70}" type="presParOf" srcId="{1BBC410C-B1AF-4858-B1A7-47FB1984400D}" destId="{C820D771-2308-4FEB-BB6B-AEF39F8B9240}" srcOrd="2" destOrd="0" presId="urn:microsoft.com/office/officeart/2018/2/layout/IconVerticalSolidList"/>
    <dgm:cxn modelId="{FD1DBE2E-DEEE-4E30-88B5-AFD6D5503E0E}" type="presParOf" srcId="{1BBC410C-B1AF-4858-B1A7-47FB1984400D}" destId="{35C3709A-241F-4435-A627-C620082D0828}" srcOrd="3" destOrd="0" presId="urn:microsoft.com/office/officeart/2018/2/layout/IconVerticalSolidList"/>
    <dgm:cxn modelId="{B9149663-A6CC-4ACF-BFF2-F5CC389180C0}" type="presParOf" srcId="{073BC812-0078-44E4-A3AE-BB2EF7A60B3A}" destId="{6A52FA78-439E-4B7A-A1EF-7655439E756D}" srcOrd="5" destOrd="0" presId="urn:microsoft.com/office/officeart/2018/2/layout/IconVerticalSolidList"/>
    <dgm:cxn modelId="{E75495BE-8291-4666-9561-7FA0C0AF2645}" type="presParOf" srcId="{073BC812-0078-44E4-A3AE-BB2EF7A60B3A}" destId="{87CECA82-23C8-43B2-982E-8EBDDDD8D213}" srcOrd="6" destOrd="0" presId="urn:microsoft.com/office/officeart/2018/2/layout/IconVerticalSolidList"/>
    <dgm:cxn modelId="{10E1469F-0234-4DE0-AD0E-DE550AD31CF7}" type="presParOf" srcId="{87CECA82-23C8-43B2-982E-8EBDDDD8D213}" destId="{A6F4DC70-FEF8-477B-85D1-45050F08BF89}" srcOrd="0" destOrd="0" presId="urn:microsoft.com/office/officeart/2018/2/layout/IconVerticalSolidList"/>
    <dgm:cxn modelId="{05554B51-6BB1-4723-A743-A2335D134606}" type="presParOf" srcId="{87CECA82-23C8-43B2-982E-8EBDDDD8D213}" destId="{409C74CC-44A2-4F07-89E7-CF9D4C344298}" srcOrd="1" destOrd="0" presId="urn:microsoft.com/office/officeart/2018/2/layout/IconVerticalSolidList"/>
    <dgm:cxn modelId="{B9B6CB24-80A9-4860-AE5D-72456E9ABDC4}" type="presParOf" srcId="{87CECA82-23C8-43B2-982E-8EBDDDD8D213}" destId="{EBAD2B5F-C20E-4625-B137-ACDE75A56C6D}" srcOrd="2" destOrd="0" presId="urn:microsoft.com/office/officeart/2018/2/layout/IconVerticalSolidList"/>
    <dgm:cxn modelId="{97DC2CB4-A50A-4AAF-846E-DFA63555ABDE}" type="presParOf" srcId="{87CECA82-23C8-43B2-982E-8EBDDDD8D213}" destId="{CCE553C1-8C1D-4551-B659-BB0952EC5450}" srcOrd="3" destOrd="0" presId="urn:microsoft.com/office/officeart/2018/2/layout/IconVerticalSolidList"/>
    <dgm:cxn modelId="{3F1DD752-FFED-479F-8148-6E60F0B2DA74}" type="presParOf" srcId="{073BC812-0078-44E4-A3AE-BB2EF7A60B3A}" destId="{D5A50409-7992-4E76-A13F-63956B302F34}" srcOrd="7" destOrd="0" presId="urn:microsoft.com/office/officeart/2018/2/layout/IconVerticalSolidList"/>
    <dgm:cxn modelId="{80209147-9757-40FB-803B-A4A7968277C9}" type="presParOf" srcId="{073BC812-0078-44E4-A3AE-BB2EF7A60B3A}" destId="{5BCA239D-C902-4B0E-9605-8EF1982EB064}" srcOrd="8" destOrd="0" presId="urn:microsoft.com/office/officeart/2018/2/layout/IconVerticalSolidList"/>
    <dgm:cxn modelId="{9E08E54A-5B1B-419F-9019-FCBB109C1EFE}" type="presParOf" srcId="{5BCA239D-C902-4B0E-9605-8EF1982EB064}" destId="{E197EF3E-ED0B-40C2-8AD9-DBA2F9D8D00B}" srcOrd="0" destOrd="0" presId="urn:microsoft.com/office/officeart/2018/2/layout/IconVerticalSolidList"/>
    <dgm:cxn modelId="{4B61C90A-3259-477C-8FD0-BBEAD32AE2F6}" type="presParOf" srcId="{5BCA239D-C902-4B0E-9605-8EF1982EB064}" destId="{B962099B-DE5C-4AD5-80F7-64E83D305DE1}" srcOrd="1" destOrd="0" presId="urn:microsoft.com/office/officeart/2018/2/layout/IconVerticalSolidList"/>
    <dgm:cxn modelId="{CCB4AEEF-A865-4829-A183-6BA9F3810560}" type="presParOf" srcId="{5BCA239D-C902-4B0E-9605-8EF1982EB064}" destId="{995DB9FF-04AF-4D84-8837-08B6AC5E1172}" srcOrd="2" destOrd="0" presId="urn:microsoft.com/office/officeart/2018/2/layout/IconVerticalSolidList"/>
    <dgm:cxn modelId="{ADE1F8A4-2781-4A31-91C9-0B543880B525}" type="presParOf" srcId="{5BCA239D-C902-4B0E-9605-8EF1982EB064}" destId="{E75442A0-A1EB-463E-9040-30B9EF83DC2F}" srcOrd="3" destOrd="0" presId="urn:microsoft.com/office/officeart/2018/2/layout/IconVerticalSolidList"/>
    <dgm:cxn modelId="{6F7C0375-9623-4E24-A2E1-A1274AE04F67}" type="presParOf" srcId="{073BC812-0078-44E4-A3AE-BB2EF7A60B3A}" destId="{870FEE42-14F1-4EA0-8C09-C1281512DC41}" srcOrd="9" destOrd="0" presId="urn:microsoft.com/office/officeart/2018/2/layout/IconVerticalSolidList"/>
    <dgm:cxn modelId="{4F4FDFA6-131E-44A3-89F4-2AFC28474BC0}" type="presParOf" srcId="{073BC812-0078-44E4-A3AE-BB2EF7A60B3A}" destId="{C0F9CBAF-7B7B-43A1-98AB-007A0656ED4D}" srcOrd="10" destOrd="0" presId="urn:microsoft.com/office/officeart/2018/2/layout/IconVerticalSolidList"/>
    <dgm:cxn modelId="{0DAC509C-191D-481A-BC8D-8FC09DD7A7E2}" type="presParOf" srcId="{C0F9CBAF-7B7B-43A1-98AB-007A0656ED4D}" destId="{C288C865-7673-47A9-9E4C-9E11ECD865E6}" srcOrd="0" destOrd="0" presId="urn:microsoft.com/office/officeart/2018/2/layout/IconVerticalSolidList"/>
    <dgm:cxn modelId="{8A89FBA1-FDA8-4704-AB0B-405DD370964C}" type="presParOf" srcId="{C0F9CBAF-7B7B-43A1-98AB-007A0656ED4D}" destId="{351948F7-28CB-4728-ACEB-DC7D75AD91D9}" srcOrd="1" destOrd="0" presId="urn:microsoft.com/office/officeart/2018/2/layout/IconVerticalSolidList"/>
    <dgm:cxn modelId="{71DD4213-3B9C-4A1F-BA3F-0DC852EF5662}" type="presParOf" srcId="{C0F9CBAF-7B7B-43A1-98AB-007A0656ED4D}" destId="{2DEFE4E2-A0F9-4A59-9CCC-3C917A64BCA7}" srcOrd="2" destOrd="0" presId="urn:microsoft.com/office/officeart/2018/2/layout/IconVerticalSolidList"/>
    <dgm:cxn modelId="{2706B6F5-4DBC-4241-8B86-FC1C795A6DA8}" type="presParOf" srcId="{C0F9CBAF-7B7B-43A1-98AB-007A0656ED4D}" destId="{6393B439-3F13-4CF9-8B53-C865847D45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8B2F50-5CCC-439D-973C-B38E559553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9EC54D-FD35-423F-84A9-9F2C46331DF3}">
      <dgm:prSet custT="1"/>
      <dgm:spPr/>
      <dgm:t>
        <a:bodyPr/>
        <a:lstStyle/>
        <a:p>
          <a:pPr>
            <a:lnSpc>
              <a:spcPct val="200000"/>
            </a:lnSpc>
          </a:pPr>
          <a:r>
            <a:rPr lang="en-US" sz="1600" dirty="0"/>
            <a:t>Realized very quickly, I </a:t>
          </a:r>
          <a:r>
            <a:rPr lang="en-US" sz="1600" dirty="0" err="1"/>
            <a:t>su</a:t>
          </a:r>
          <a:r>
            <a:rPr lang="en-US" sz="1600" dirty="0"/>
            <a:t>..need to practice HTML/CSS a HEAP more, and that my website will not end up how I imagined (wireframed) it to be. </a:t>
          </a:r>
        </a:p>
      </dgm:t>
    </dgm:pt>
    <dgm:pt modelId="{B85C965F-20F2-45FE-AC5F-BD22055DF559}" type="parTrans" cxnId="{0BBE66E9-3EA2-4797-87E0-585E1E2E3FFD}">
      <dgm:prSet/>
      <dgm:spPr/>
      <dgm:t>
        <a:bodyPr/>
        <a:lstStyle/>
        <a:p>
          <a:endParaRPr lang="en-US"/>
        </a:p>
      </dgm:t>
    </dgm:pt>
    <dgm:pt modelId="{1179BDAB-0081-47A4-BAC6-B4468131E143}" type="sibTrans" cxnId="{0BBE66E9-3EA2-4797-87E0-585E1E2E3FFD}">
      <dgm:prSet/>
      <dgm:spPr/>
      <dgm:t>
        <a:bodyPr/>
        <a:lstStyle/>
        <a:p>
          <a:endParaRPr lang="en-US"/>
        </a:p>
      </dgm:t>
    </dgm:pt>
    <dgm:pt modelId="{2D7574C8-2BDF-49C1-AE7B-D5A7870EFDCF}">
      <dgm:prSet/>
      <dgm:spPr/>
      <dgm:t>
        <a:bodyPr/>
        <a:lstStyle/>
        <a:p>
          <a:r>
            <a:rPr lang="en-US" dirty="0"/>
            <a:t>BALANCING TIME BUDGET</a:t>
          </a:r>
        </a:p>
      </dgm:t>
    </dgm:pt>
    <dgm:pt modelId="{FF270BE3-00F2-49AB-807A-55846D4C5F9E}" type="parTrans" cxnId="{D4AF0843-E91C-49EA-BA2F-7EE944A36A01}">
      <dgm:prSet/>
      <dgm:spPr/>
      <dgm:t>
        <a:bodyPr/>
        <a:lstStyle/>
        <a:p>
          <a:endParaRPr lang="en-US"/>
        </a:p>
      </dgm:t>
    </dgm:pt>
    <dgm:pt modelId="{6310D1CD-48DB-4A5B-B3B2-ED94BAF5FA76}" type="sibTrans" cxnId="{D4AF0843-E91C-49EA-BA2F-7EE944A36A01}">
      <dgm:prSet/>
      <dgm:spPr/>
      <dgm:t>
        <a:bodyPr/>
        <a:lstStyle/>
        <a:p>
          <a:endParaRPr lang="en-US"/>
        </a:p>
      </dgm:t>
    </dgm:pt>
    <dgm:pt modelId="{732A7AD9-84D7-4A4F-83B0-27EFE9A57AC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Really enjoyed gaining inspiration from professional websites and then using </a:t>
          </a:r>
          <a:r>
            <a:rPr lang="en-US" sz="1600" dirty="0" err="1"/>
            <a:t>wirify-ing</a:t>
          </a:r>
          <a:r>
            <a:rPr lang="en-US" sz="1600" dirty="0"/>
            <a:t>? them</a:t>
          </a:r>
          <a:r>
            <a:rPr lang="en-US" sz="1600" dirty="0">
              <a:sym typeface="Wingdings" pitchFamily="2" charset="2"/>
            </a:rPr>
            <a:t></a:t>
          </a:r>
          <a:endParaRPr lang="en-US" sz="1600" dirty="0"/>
        </a:p>
      </dgm:t>
    </dgm:pt>
    <dgm:pt modelId="{3F3E9548-A17B-464C-9DEE-9ACABFD2C52A}" type="parTrans" cxnId="{DF913F09-9A5E-4A41-9FBB-5D6C73002BE6}">
      <dgm:prSet/>
      <dgm:spPr/>
      <dgm:t>
        <a:bodyPr/>
        <a:lstStyle/>
        <a:p>
          <a:endParaRPr lang="en-US"/>
        </a:p>
      </dgm:t>
    </dgm:pt>
    <dgm:pt modelId="{702AB489-1BAC-4C5C-A027-803ECAD8118C}" type="sibTrans" cxnId="{DF913F09-9A5E-4A41-9FBB-5D6C73002BE6}">
      <dgm:prSet/>
      <dgm:spPr/>
      <dgm:t>
        <a:bodyPr/>
        <a:lstStyle/>
        <a:p>
          <a:endParaRPr lang="en-US"/>
        </a:p>
      </dgm:t>
    </dgm:pt>
    <dgm:pt modelId="{37474311-988F-4325-93C3-01757B3EEEDC}" type="pres">
      <dgm:prSet presAssocID="{808B2F50-5CCC-439D-973C-B38E559553AF}" presName="root" presStyleCnt="0">
        <dgm:presLayoutVars>
          <dgm:dir/>
          <dgm:resizeHandles val="exact"/>
        </dgm:presLayoutVars>
      </dgm:prSet>
      <dgm:spPr/>
    </dgm:pt>
    <dgm:pt modelId="{E983D7DC-F06C-47BE-BB9F-3F13B543C911}" type="pres">
      <dgm:prSet presAssocID="{969EC54D-FD35-423F-84A9-9F2C46331DF3}" presName="compNode" presStyleCnt="0"/>
      <dgm:spPr/>
    </dgm:pt>
    <dgm:pt modelId="{9F7D204C-06F9-47D1-99C9-45A32675FA82}" type="pres">
      <dgm:prSet presAssocID="{969EC54D-FD35-423F-84A9-9F2C46331DF3}" presName="bgRect" presStyleLbl="bgShp" presStyleIdx="0" presStyleCnt="3"/>
      <dgm:spPr/>
    </dgm:pt>
    <dgm:pt modelId="{633D50D4-4B55-45A2-A426-592F75FD5C07}" type="pres">
      <dgm:prSet presAssocID="{969EC54D-FD35-423F-84A9-9F2C46331DF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3C79908-0757-4A1E-9C30-5AD9F1C76571}" type="pres">
      <dgm:prSet presAssocID="{969EC54D-FD35-423F-84A9-9F2C46331DF3}" presName="spaceRect" presStyleCnt="0"/>
      <dgm:spPr/>
    </dgm:pt>
    <dgm:pt modelId="{92E38AC4-F31D-481D-8D10-3D2F2E35C589}" type="pres">
      <dgm:prSet presAssocID="{969EC54D-FD35-423F-84A9-9F2C46331DF3}" presName="parTx" presStyleLbl="revTx" presStyleIdx="0" presStyleCnt="3">
        <dgm:presLayoutVars>
          <dgm:chMax val="0"/>
          <dgm:chPref val="0"/>
        </dgm:presLayoutVars>
      </dgm:prSet>
      <dgm:spPr/>
    </dgm:pt>
    <dgm:pt modelId="{162837D3-65D6-40C0-BC42-DFA14DD7ABD0}" type="pres">
      <dgm:prSet presAssocID="{1179BDAB-0081-47A4-BAC6-B4468131E143}" presName="sibTrans" presStyleCnt="0"/>
      <dgm:spPr/>
    </dgm:pt>
    <dgm:pt modelId="{D1F64D32-2043-48F6-98D7-81A41A6162CA}" type="pres">
      <dgm:prSet presAssocID="{2D7574C8-2BDF-49C1-AE7B-D5A7870EFDCF}" presName="compNode" presStyleCnt="0"/>
      <dgm:spPr/>
    </dgm:pt>
    <dgm:pt modelId="{D29F1C5E-93D9-4BD3-9608-5EC653E5992A}" type="pres">
      <dgm:prSet presAssocID="{2D7574C8-2BDF-49C1-AE7B-D5A7870EFDCF}" presName="bgRect" presStyleLbl="bgShp" presStyleIdx="1" presStyleCnt="3"/>
      <dgm:spPr/>
    </dgm:pt>
    <dgm:pt modelId="{58FDDF6E-F2D9-4E5C-A198-43091B624FEB}" type="pres">
      <dgm:prSet presAssocID="{2D7574C8-2BDF-49C1-AE7B-D5A7870EFD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987532C-E4D2-49D5-B235-7056240798F2}" type="pres">
      <dgm:prSet presAssocID="{2D7574C8-2BDF-49C1-AE7B-D5A7870EFDCF}" presName="spaceRect" presStyleCnt="0"/>
      <dgm:spPr/>
    </dgm:pt>
    <dgm:pt modelId="{0E4EF218-A624-4E7E-AC61-00EEF8ED8ECD}" type="pres">
      <dgm:prSet presAssocID="{2D7574C8-2BDF-49C1-AE7B-D5A7870EFDCF}" presName="parTx" presStyleLbl="revTx" presStyleIdx="1" presStyleCnt="3">
        <dgm:presLayoutVars>
          <dgm:chMax val="0"/>
          <dgm:chPref val="0"/>
        </dgm:presLayoutVars>
      </dgm:prSet>
      <dgm:spPr/>
    </dgm:pt>
    <dgm:pt modelId="{300AD682-C130-4395-83BA-D327BFA4B31D}" type="pres">
      <dgm:prSet presAssocID="{6310D1CD-48DB-4A5B-B3B2-ED94BAF5FA76}" presName="sibTrans" presStyleCnt="0"/>
      <dgm:spPr/>
    </dgm:pt>
    <dgm:pt modelId="{6D4084C4-453C-4732-8B6E-ECF99AC28509}" type="pres">
      <dgm:prSet presAssocID="{732A7AD9-84D7-4A4F-83B0-27EFE9A57AC9}" presName="compNode" presStyleCnt="0"/>
      <dgm:spPr/>
    </dgm:pt>
    <dgm:pt modelId="{1D7998A3-FA26-47B3-8787-10E18E1CC8A6}" type="pres">
      <dgm:prSet presAssocID="{732A7AD9-84D7-4A4F-83B0-27EFE9A57AC9}" presName="bgRect" presStyleLbl="bgShp" presStyleIdx="2" presStyleCnt="3"/>
      <dgm:spPr/>
    </dgm:pt>
    <dgm:pt modelId="{37ADD78F-8E6B-4EE5-A49C-EA0572B9B3A7}" type="pres">
      <dgm:prSet presAssocID="{732A7AD9-84D7-4A4F-83B0-27EFE9A57A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0EAD5CF-C142-4BC9-B224-B2EEDB17DB7C}" type="pres">
      <dgm:prSet presAssocID="{732A7AD9-84D7-4A4F-83B0-27EFE9A57AC9}" presName="spaceRect" presStyleCnt="0"/>
      <dgm:spPr/>
    </dgm:pt>
    <dgm:pt modelId="{5D2C977E-D6C4-477D-A9DC-0CFF3A5B6601}" type="pres">
      <dgm:prSet presAssocID="{732A7AD9-84D7-4A4F-83B0-27EFE9A57AC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913F09-9A5E-4A41-9FBB-5D6C73002BE6}" srcId="{808B2F50-5CCC-439D-973C-B38E559553AF}" destId="{732A7AD9-84D7-4A4F-83B0-27EFE9A57AC9}" srcOrd="2" destOrd="0" parTransId="{3F3E9548-A17B-464C-9DEE-9ACABFD2C52A}" sibTransId="{702AB489-1BAC-4C5C-A027-803ECAD8118C}"/>
    <dgm:cxn modelId="{7D5C9317-1062-4392-8294-11D1DF50A59D}" type="presOf" srcId="{2D7574C8-2BDF-49C1-AE7B-D5A7870EFDCF}" destId="{0E4EF218-A624-4E7E-AC61-00EEF8ED8ECD}" srcOrd="0" destOrd="0" presId="urn:microsoft.com/office/officeart/2018/2/layout/IconVerticalSolidList"/>
    <dgm:cxn modelId="{273FAF1E-34D8-43FB-BB4A-ED3ABB455CEF}" type="presOf" srcId="{969EC54D-FD35-423F-84A9-9F2C46331DF3}" destId="{92E38AC4-F31D-481D-8D10-3D2F2E35C589}" srcOrd="0" destOrd="0" presId="urn:microsoft.com/office/officeart/2018/2/layout/IconVerticalSolidList"/>
    <dgm:cxn modelId="{D4AF0843-E91C-49EA-BA2F-7EE944A36A01}" srcId="{808B2F50-5CCC-439D-973C-B38E559553AF}" destId="{2D7574C8-2BDF-49C1-AE7B-D5A7870EFDCF}" srcOrd="1" destOrd="0" parTransId="{FF270BE3-00F2-49AB-807A-55846D4C5F9E}" sibTransId="{6310D1CD-48DB-4A5B-B3B2-ED94BAF5FA76}"/>
    <dgm:cxn modelId="{ABA5105D-3939-4144-92B3-1D6DBFCDAE8A}" type="presOf" srcId="{732A7AD9-84D7-4A4F-83B0-27EFE9A57AC9}" destId="{5D2C977E-D6C4-477D-A9DC-0CFF3A5B6601}" srcOrd="0" destOrd="0" presId="urn:microsoft.com/office/officeart/2018/2/layout/IconVerticalSolidList"/>
    <dgm:cxn modelId="{0F1224E2-2796-436E-9259-3522CDE893B4}" type="presOf" srcId="{808B2F50-5CCC-439D-973C-B38E559553AF}" destId="{37474311-988F-4325-93C3-01757B3EEEDC}" srcOrd="0" destOrd="0" presId="urn:microsoft.com/office/officeart/2018/2/layout/IconVerticalSolidList"/>
    <dgm:cxn modelId="{0BBE66E9-3EA2-4797-87E0-585E1E2E3FFD}" srcId="{808B2F50-5CCC-439D-973C-B38E559553AF}" destId="{969EC54D-FD35-423F-84A9-9F2C46331DF3}" srcOrd="0" destOrd="0" parTransId="{B85C965F-20F2-45FE-AC5F-BD22055DF559}" sibTransId="{1179BDAB-0081-47A4-BAC6-B4468131E143}"/>
    <dgm:cxn modelId="{994FAA41-A447-45A6-B44D-B115D16E225C}" type="presParOf" srcId="{37474311-988F-4325-93C3-01757B3EEEDC}" destId="{E983D7DC-F06C-47BE-BB9F-3F13B543C911}" srcOrd="0" destOrd="0" presId="urn:microsoft.com/office/officeart/2018/2/layout/IconVerticalSolidList"/>
    <dgm:cxn modelId="{B2752850-95B8-42D0-B1AA-21B9B6890FE7}" type="presParOf" srcId="{E983D7DC-F06C-47BE-BB9F-3F13B543C911}" destId="{9F7D204C-06F9-47D1-99C9-45A32675FA82}" srcOrd="0" destOrd="0" presId="urn:microsoft.com/office/officeart/2018/2/layout/IconVerticalSolidList"/>
    <dgm:cxn modelId="{1476CF75-963A-47FE-89C5-7F2A16193B76}" type="presParOf" srcId="{E983D7DC-F06C-47BE-BB9F-3F13B543C911}" destId="{633D50D4-4B55-45A2-A426-592F75FD5C07}" srcOrd="1" destOrd="0" presId="urn:microsoft.com/office/officeart/2018/2/layout/IconVerticalSolidList"/>
    <dgm:cxn modelId="{204E8E0B-28AC-4F6A-856F-8532E99DFF7A}" type="presParOf" srcId="{E983D7DC-F06C-47BE-BB9F-3F13B543C911}" destId="{B3C79908-0757-4A1E-9C30-5AD9F1C76571}" srcOrd="2" destOrd="0" presId="urn:microsoft.com/office/officeart/2018/2/layout/IconVerticalSolidList"/>
    <dgm:cxn modelId="{BB3218C3-5FE8-449B-9393-5EA404CA2893}" type="presParOf" srcId="{E983D7DC-F06C-47BE-BB9F-3F13B543C911}" destId="{92E38AC4-F31D-481D-8D10-3D2F2E35C589}" srcOrd="3" destOrd="0" presId="urn:microsoft.com/office/officeart/2018/2/layout/IconVerticalSolidList"/>
    <dgm:cxn modelId="{01D743DD-7C97-479B-96D2-89F3E8CAC34F}" type="presParOf" srcId="{37474311-988F-4325-93C3-01757B3EEEDC}" destId="{162837D3-65D6-40C0-BC42-DFA14DD7ABD0}" srcOrd="1" destOrd="0" presId="urn:microsoft.com/office/officeart/2018/2/layout/IconVerticalSolidList"/>
    <dgm:cxn modelId="{298585F3-09BB-49EC-B8C7-3119F0D96BB3}" type="presParOf" srcId="{37474311-988F-4325-93C3-01757B3EEEDC}" destId="{D1F64D32-2043-48F6-98D7-81A41A6162CA}" srcOrd="2" destOrd="0" presId="urn:microsoft.com/office/officeart/2018/2/layout/IconVerticalSolidList"/>
    <dgm:cxn modelId="{6F764468-769C-47D1-90D1-0F634AE02979}" type="presParOf" srcId="{D1F64D32-2043-48F6-98D7-81A41A6162CA}" destId="{D29F1C5E-93D9-4BD3-9608-5EC653E5992A}" srcOrd="0" destOrd="0" presId="urn:microsoft.com/office/officeart/2018/2/layout/IconVerticalSolidList"/>
    <dgm:cxn modelId="{9C5C6586-8B67-4907-9F58-084FB4204A8B}" type="presParOf" srcId="{D1F64D32-2043-48F6-98D7-81A41A6162CA}" destId="{58FDDF6E-F2D9-4E5C-A198-43091B624FEB}" srcOrd="1" destOrd="0" presId="urn:microsoft.com/office/officeart/2018/2/layout/IconVerticalSolidList"/>
    <dgm:cxn modelId="{42E74B46-4514-4543-BF44-EB3EF95534CA}" type="presParOf" srcId="{D1F64D32-2043-48F6-98D7-81A41A6162CA}" destId="{C987532C-E4D2-49D5-B235-7056240798F2}" srcOrd="2" destOrd="0" presId="urn:microsoft.com/office/officeart/2018/2/layout/IconVerticalSolidList"/>
    <dgm:cxn modelId="{8B245BB0-5763-4D08-ACF7-A2774B7179F8}" type="presParOf" srcId="{D1F64D32-2043-48F6-98D7-81A41A6162CA}" destId="{0E4EF218-A624-4E7E-AC61-00EEF8ED8ECD}" srcOrd="3" destOrd="0" presId="urn:microsoft.com/office/officeart/2018/2/layout/IconVerticalSolidList"/>
    <dgm:cxn modelId="{8D387C77-AC24-46F2-AB02-ECEA33323D44}" type="presParOf" srcId="{37474311-988F-4325-93C3-01757B3EEEDC}" destId="{300AD682-C130-4395-83BA-D327BFA4B31D}" srcOrd="3" destOrd="0" presId="urn:microsoft.com/office/officeart/2018/2/layout/IconVerticalSolidList"/>
    <dgm:cxn modelId="{B28DD458-0A23-477B-AF9B-658F397B6A24}" type="presParOf" srcId="{37474311-988F-4325-93C3-01757B3EEEDC}" destId="{6D4084C4-453C-4732-8B6E-ECF99AC28509}" srcOrd="4" destOrd="0" presId="urn:microsoft.com/office/officeart/2018/2/layout/IconVerticalSolidList"/>
    <dgm:cxn modelId="{D93A4900-AFFA-464C-BA13-1E3B9B3366C6}" type="presParOf" srcId="{6D4084C4-453C-4732-8B6E-ECF99AC28509}" destId="{1D7998A3-FA26-47B3-8787-10E18E1CC8A6}" srcOrd="0" destOrd="0" presId="urn:microsoft.com/office/officeart/2018/2/layout/IconVerticalSolidList"/>
    <dgm:cxn modelId="{FB02C9E3-6F9E-43D8-8671-36871F418574}" type="presParOf" srcId="{6D4084C4-453C-4732-8B6E-ECF99AC28509}" destId="{37ADD78F-8E6B-4EE5-A49C-EA0572B9B3A7}" srcOrd="1" destOrd="0" presId="urn:microsoft.com/office/officeart/2018/2/layout/IconVerticalSolidList"/>
    <dgm:cxn modelId="{B12B87E7-6B6A-485E-8FED-2A6C64E03355}" type="presParOf" srcId="{6D4084C4-453C-4732-8B6E-ECF99AC28509}" destId="{20EAD5CF-C142-4BC9-B224-B2EEDB17DB7C}" srcOrd="2" destOrd="0" presId="urn:microsoft.com/office/officeart/2018/2/layout/IconVerticalSolidList"/>
    <dgm:cxn modelId="{6D98EF01-C49F-4687-91EF-C7F9AB260E35}" type="presParOf" srcId="{6D4084C4-453C-4732-8B6E-ECF99AC28509}" destId="{5D2C977E-D6C4-477D-A9DC-0CFF3A5B66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E00D9-BF7E-41A1-BD1C-6FCD1B11D7AB}">
      <dsp:nvSpPr>
        <dsp:cNvPr id="0" name=""/>
        <dsp:cNvSpPr/>
      </dsp:nvSpPr>
      <dsp:spPr>
        <a:xfrm>
          <a:off x="879974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6EF9D-AFA1-4B57-A39A-02BA699FD69F}">
      <dsp:nvSpPr>
        <dsp:cNvPr id="0" name=""/>
        <dsp:cNvSpPr/>
      </dsp:nvSpPr>
      <dsp:spPr>
        <a:xfrm>
          <a:off x="384974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About me</a:t>
          </a:r>
        </a:p>
      </dsp:txBody>
      <dsp:txXfrm>
        <a:off x="384974" y="1948191"/>
        <a:ext cx="1800000" cy="1057500"/>
      </dsp:txXfrm>
    </dsp:sp>
    <dsp:sp modelId="{1CD703EC-EE93-46AD-9338-D483CBF24E73}">
      <dsp:nvSpPr>
        <dsp:cNvPr id="0" name=""/>
        <dsp:cNvSpPr/>
      </dsp:nvSpPr>
      <dsp:spPr>
        <a:xfrm>
          <a:off x="2994974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E3100-594D-44C8-B894-C888CEE23C5A}">
      <dsp:nvSpPr>
        <dsp:cNvPr id="0" name=""/>
        <dsp:cNvSpPr/>
      </dsp:nvSpPr>
      <dsp:spPr>
        <a:xfrm>
          <a:off x="2499974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Portfolio/Projects</a:t>
          </a:r>
        </a:p>
      </dsp:txBody>
      <dsp:txXfrm>
        <a:off x="2499974" y="1948191"/>
        <a:ext cx="1800000" cy="1057500"/>
      </dsp:txXfrm>
    </dsp:sp>
    <dsp:sp modelId="{F5ED1363-2518-475F-9945-070B1B576D03}">
      <dsp:nvSpPr>
        <dsp:cNvPr id="0" name=""/>
        <dsp:cNvSpPr/>
      </dsp:nvSpPr>
      <dsp:spPr>
        <a:xfrm>
          <a:off x="5109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0BB3-7050-4AC5-8DFE-2D12526417FB}">
      <dsp:nvSpPr>
        <dsp:cNvPr id="0" name=""/>
        <dsp:cNvSpPr/>
      </dsp:nvSpPr>
      <dsp:spPr>
        <a:xfrm>
          <a:off x="4614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Blog Posts</a:t>
          </a:r>
        </a:p>
      </dsp:txBody>
      <dsp:txXfrm>
        <a:off x="4614975" y="1948191"/>
        <a:ext cx="1800000" cy="1057500"/>
      </dsp:txXfrm>
    </dsp:sp>
    <dsp:sp modelId="{1E348713-5A32-48AB-B38E-C31586A40EF7}">
      <dsp:nvSpPr>
        <dsp:cNvPr id="0" name=""/>
        <dsp:cNvSpPr/>
      </dsp:nvSpPr>
      <dsp:spPr>
        <a:xfrm>
          <a:off x="7224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1284E-8906-4DC6-8D9E-13FC75B74C55}">
      <dsp:nvSpPr>
        <dsp:cNvPr id="0" name=""/>
        <dsp:cNvSpPr/>
      </dsp:nvSpPr>
      <dsp:spPr>
        <a:xfrm>
          <a:off x="6729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CONTACT page</a:t>
          </a:r>
        </a:p>
      </dsp:txBody>
      <dsp:txXfrm>
        <a:off x="6729975" y="1948191"/>
        <a:ext cx="1800000" cy="1057500"/>
      </dsp:txXfrm>
    </dsp:sp>
    <dsp:sp modelId="{96A37FB4-B0CE-497F-AE1A-9C8AB13E8F4F}">
      <dsp:nvSpPr>
        <dsp:cNvPr id="0" name=""/>
        <dsp:cNvSpPr/>
      </dsp:nvSpPr>
      <dsp:spPr>
        <a:xfrm>
          <a:off x="9339975" y="808589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BD1D4-D291-49B4-BD60-76A2196E7D3D}">
      <dsp:nvSpPr>
        <dsp:cNvPr id="0" name=""/>
        <dsp:cNvSpPr/>
      </dsp:nvSpPr>
      <dsp:spPr>
        <a:xfrm>
          <a:off x="8844975" y="1948191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Link to all relevant socials, using their respective logo’s as buttons.</a:t>
          </a:r>
        </a:p>
      </dsp:txBody>
      <dsp:txXfrm>
        <a:off x="8844975" y="1948191"/>
        <a:ext cx="1800000" cy="105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7D05B-7855-45D1-95DD-B5DFE4151853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FF3BC-9625-4E20-ACB1-1F224E34266A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6D344-E8F6-4083-AE39-ED39B74231C6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PINTEREST – MOOD BOARD</a:t>
          </a:r>
        </a:p>
      </dsp:txBody>
      <dsp:txXfrm>
        <a:off x="50287" y="2852140"/>
        <a:ext cx="3262500" cy="720000"/>
      </dsp:txXfrm>
    </dsp:sp>
    <dsp:sp modelId="{02650B6D-CD69-469C-84E1-027D204C3B15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tx1">
            <a:lumMod val="65000"/>
            <a:lumOff val="35000"/>
            <a:alpha val="53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6D7CE-275A-42F1-8FC5-6E3A324646EC}">
      <dsp:nvSpPr>
        <dsp:cNvPr id="0" name=""/>
        <dsp:cNvSpPr/>
      </dsp:nvSpPr>
      <dsp:spPr>
        <a:xfrm>
          <a:off x="4936198" y="680550"/>
          <a:ext cx="1152528" cy="1141875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tile tx="0" ty="0" sx="20000" sy="20000" flip="none" algn="tl"/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E32FF-BC7E-4470-B581-A5C847DED678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DRIBBLE</a:t>
          </a:r>
        </a:p>
      </dsp:txBody>
      <dsp:txXfrm>
        <a:off x="3883725" y="2852140"/>
        <a:ext cx="3262500" cy="720000"/>
      </dsp:txXfrm>
    </dsp:sp>
    <dsp:sp modelId="{5EB198EE-EB10-4092-A779-BB832198CC3D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rgbClr val="002060">
            <a:alpha val="93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44C2E-D316-4C5F-B618-2CDADE40CF42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8000" r="-18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60557-1869-4654-900B-5DCF6B394D99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PAST STUDENTS</a:t>
          </a:r>
        </a:p>
      </dsp:txBody>
      <dsp:txXfrm>
        <a:off x="7717162" y="2852140"/>
        <a:ext cx="3262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3878-9E4B-4356-B03B-ED2E4E78822E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4E73A-79FA-4529-A08D-270855DDEF43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4000" r="-24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E1248-52EE-46BE-93F9-DC10A9727599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SIMPLE TO CODE (HOPEFULLY)</a:t>
          </a:r>
        </a:p>
      </dsp:txBody>
      <dsp:txXfrm>
        <a:off x="1553633" y="574"/>
        <a:ext cx="5458736" cy="1345137"/>
      </dsp:txXfrm>
    </dsp:sp>
    <dsp:sp modelId="{347D0925-1907-4F31-B09C-D24FEF453176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5338B-E8EC-4100-A1FA-381ECEAAE85B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1AB15-A31B-41BD-B375-9C81436F30D1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CLEAN/SIMPLE = PLEASANT UX</a:t>
          </a:r>
        </a:p>
      </dsp:txBody>
      <dsp:txXfrm>
        <a:off x="1553633" y="1681996"/>
        <a:ext cx="5458736" cy="1345137"/>
      </dsp:txXfrm>
    </dsp:sp>
    <dsp:sp modelId="{6DB27DED-ED4B-4B0F-B024-C045BD80F2C8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52C3-B583-4C07-AA41-01C40F7D6085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602B4-7A4F-4AAF-A9CB-E2D54C30E292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AIMING FOR ZERO LAG</a:t>
          </a:r>
        </a:p>
      </dsp:txBody>
      <dsp:txXfrm>
        <a:off x="1553633" y="3363418"/>
        <a:ext cx="5458736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FDEF-550F-49E3-B142-0B9BCBBD2876}">
      <dsp:nvSpPr>
        <dsp:cNvPr id="0" name=""/>
        <dsp:cNvSpPr/>
      </dsp:nvSpPr>
      <dsp:spPr>
        <a:xfrm>
          <a:off x="0" y="1523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3574B-01A9-451E-8A4F-5A101D364999}">
      <dsp:nvSpPr>
        <dsp:cNvPr id="0" name=""/>
        <dsp:cNvSpPr/>
      </dsp:nvSpPr>
      <dsp:spPr>
        <a:xfrm>
          <a:off x="196357" y="147574"/>
          <a:ext cx="357013" cy="357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9000" b="-19000"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637E2-529E-4110-9954-6F438B911156}">
      <dsp:nvSpPr>
        <dsp:cNvPr id="0" name=""/>
        <dsp:cNvSpPr/>
      </dsp:nvSpPr>
      <dsp:spPr>
        <a:xfrm>
          <a:off x="749727" y="1523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WHITE SPACE – LOTS OF IT.</a:t>
          </a:r>
        </a:p>
      </dsp:txBody>
      <dsp:txXfrm>
        <a:off x="749727" y="1523"/>
        <a:ext cx="6262642" cy="649115"/>
      </dsp:txXfrm>
    </dsp:sp>
    <dsp:sp modelId="{0F213E84-579C-47D6-8DFC-910186542869}">
      <dsp:nvSpPr>
        <dsp:cNvPr id="0" name=""/>
        <dsp:cNvSpPr/>
      </dsp:nvSpPr>
      <dsp:spPr>
        <a:xfrm>
          <a:off x="0" y="812917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C425D-DF42-4366-8F3A-2923619293E4}">
      <dsp:nvSpPr>
        <dsp:cNvPr id="0" name=""/>
        <dsp:cNvSpPr/>
      </dsp:nvSpPr>
      <dsp:spPr>
        <a:xfrm>
          <a:off x="196357" y="958968"/>
          <a:ext cx="357013" cy="3570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D1BA2-B164-45C3-89EA-713D6496B92C}">
      <dsp:nvSpPr>
        <dsp:cNvPr id="0" name=""/>
        <dsp:cNvSpPr/>
      </dsp:nvSpPr>
      <dsp:spPr>
        <a:xfrm>
          <a:off x="749727" y="812917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NAVIGATION BAR</a:t>
          </a:r>
        </a:p>
      </dsp:txBody>
      <dsp:txXfrm>
        <a:off x="749727" y="812917"/>
        <a:ext cx="6262642" cy="649115"/>
      </dsp:txXfrm>
    </dsp:sp>
    <dsp:sp modelId="{10B935CA-F633-4F11-B21C-2ACD8EA662FD}">
      <dsp:nvSpPr>
        <dsp:cNvPr id="0" name=""/>
        <dsp:cNvSpPr/>
      </dsp:nvSpPr>
      <dsp:spPr>
        <a:xfrm>
          <a:off x="0" y="1624311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9ABA-C8E8-4056-95B2-8AB099F19953}">
      <dsp:nvSpPr>
        <dsp:cNvPr id="0" name=""/>
        <dsp:cNvSpPr/>
      </dsp:nvSpPr>
      <dsp:spPr>
        <a:xfrm>
          <a:off x="196357" y="1770361"/>
          <a:ext cx="357013" cy="3570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3709A-241F-4435-A627-C620082D0828}">
      <dsp:nvSpPr>
        <dsp:cNvPr id="0" name=""/>
        <dsp:cNvSpPr/>
      </dsp:nvSpPr>
      <dsp:spPr>
        <a:xfrm>
          <a:off x="749727" y="1624311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MULTIPLE PAGES</a:t>
          </a:r>
        </a:p>
      </dsp:txBody>
      <dsp:txXfrm>
        <a:off x="749727" y="1624311"/>
        <a:ext cx="6262642" cy="649115"/>
      </dsp:txXfrm>
    </dsp:sp>
    <dsp:sp modelId="{A6F4DC70-FEF8-477B-85D1-45050F08BF89}">
      <dsp:nvSpPr>
        <dsp:cNvPr id="0" name=""/>
        <dsp:cNvSpPr/>
      </dsp:nvSpPr>
      <dsp:spPr>
        <a:xfrm>
          <a:off x="0" y="2435704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C74CC-44A2-4F07-89E7-CF9D4C344298}">
      <dsp:nvSpPr>
        <dsp:cNvPr id="0" name=""/>
        <dsp:cNvSpPr/>
      </dsp:nvSpPr>
      <dsp:spPr>
        <a:xfrm>
          <a:off x="196357" y="2581755"/>
          <a:ext cx="357013" cy="3570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553C1-8C1D-4551-B659-BB0952EC5450}">
      <dsp:nvSpPr>
        <dsp:cNvPr id="0" name=""/>
        <dsp:cNvSpPr/>
      </dsp:nvSpPr>
      <dsp:spPr>
        <a:xfrm>
          <a:off x="749727" y="2435704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WELL SELECTED TYPOGRAPHY FONTS</a:t>
          </a:r>
        </a:p>
      </dsp:txBody>
      <dsp:txXfrm>
        <a:off x="749727" y="2435704"/>
        <a:ext cx="6262642" cy="649115"/>
      </dsp:txXfrm>
    </dsp:sp>
    <dsp:sp modelId="{E197EF3E-ED0B-40C2-8AD9-DBA2F9D8D00B}">
      <dsp:nvSpPr>
        <dsp:cNvPr id="0" name=""/>
        <dsp:cNvSpPr/>
      </dsp:nvSpPr>
      <dsp:spPr>
        <a:xfrm>
          <a:off x="0" y="3247098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2099B-DE5C-4AD5-80F7-64E83D305DE1}">
      <dsp:nvSpPr>
        <dsp:cNvPr id="0" name=""/>
        <dsp:cNvSpPr/>
      </dsp:nvSpPr>
      <dsp:spPr>
        <a:xfrm>
          <a:off x="196357" y="3393149"/>
          <a:ext cx="357013" cy="3570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442A0-A1EB-463E-9040-30B9EF83DC2F}">
      <dsp:nvSpPr>
        <dsp:cNvPr id="0" name=""/>
        <dsp:cNvSpPr/>
      </dsp:nvSpPr>
      <dsp:spPr>
        <a:xfrm>
          <a:off x="749727" y="3247098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HIGH-RES IMAGES</a:t>
          </a:r>
        </a:p>
      </dsp:txBody>
      <dsp:txXfrm>
        <a:off x="749727" y="3247098"/>
        <a:ext cx="6262642" cy="649115"/>
      </dsp:txXfrm>
    </dsp:sp>
    <dsp:sp modelId="{C288C865-7673-47A9-9E4C-9E11ECD865E6}">
      <dsp:nvSpPr>
        <dsp:cNvPr id="0" name=""/>
        <dsp:cNvSpPr/>
      </dsp:nvSpPr>
      <dsp:spPr>
        <a:xfrm>
          <a:off x="0" y="4058492"/>
          <a:ext cx="7012370" cy="649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948F7-28CB-4728-ACEB-DC7D75AD91D9}">
      <dsp:nvSpPr>
        <dsp:cNvPr id="0" name=""/>
        <dsp:cNvSpPr/>
      </dsp:nvSpPr>
      <dsp:spPr>
        <a:xfrm>
          <a:off x="196357" y="4204543"/>
          <a:ext cx="357013" cy="3570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3B439-3F13-4CF9-8B53-C865847D450D}">
      <dsp:nvSpPr>
        <dsp:cNvPr id="0" name=""/>
        <dsp:cNvSpPr/>
      </dsp:nvSpPr>
      <dsp:spPr>
        <a:xfrm>
          <a:off x="749727" y="4058492"/>
          <a:ext cx="6262642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98" tIns="68698" rIns="68698" bIns="68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STRATEGICALLY PLACED TEXT AND COVER PHOTOS</a:t>
          </a:r>
        </a:p>
      </dsp:txBody>
      <dsp:txXfrm>
        <a:off x="749727" y="4058492"/>
        <a:ext cx="6262642" cy="649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D204C-06F9-47D1-99C9-45A32675FA82}">
      <dsp:nvSpPr>
        <dsp:cNvPr id="0" name=""/>
        <dsp:cNvSpPr/>
      </dsp:nvSpPr>
      <dsp:spPr>
        <a:xfrm>
          <a:off x="0" y="2873"/>
          <a:ext cx="7012370" cy="1373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D50D4-4B55-45A2-A426-592F75FD5C07}">
      <dsp:nvSpPr>
        <dsp:cNvPr id="0" name=""/>
        <dsp:cNvSpPr/>
      </dsp:nvSpPr>
      <dsp:spPr>
        <a:xfrm>
          <a:off x="415481" y="311909"/>
          <a:ext cx="756159" cy="755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38AC4-F31D-481D-8D10-3D2F2E35C589}">
      <dsp:nvSpPr>
        <dsp:cNvPr id="0" name=""/>
        <dsp:cNvSpPr/>
      </dsp:nvSpPr>
      <dsp:spPr>
        <a:xfrm>
          <a:off x="1587122" y="2873"/>
          <a:ext cx="5257086" cy="1374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03" tIns="145503" rIns="145503" bIns="145503" numCol="1" spcCol="1270" anchor="ctr" anchorCtr="0">
          <a:noAutofit/>
        </a:bodyPr>
        <a:lstStyle/>
        <a:p>
          <a:pPr marL="0" lvl="0" indent="0" algn="l" defTabSz="7112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Realized very quickly, I </a:t>
          </a:r>
          <a:r>
            <a:rPr lang="en-US" sz="1600" kern="1200" dirty="0" err="1"/>
            <a:t>su</a:t>
          </a:r>
          <a:r>
            <a:rPr lang="en-US" sz="1600" kern="1200" dirty="0"/>
            <a:t>..need to practice HTML/CSS a HEAP more, and that my website will not end up how I imagined (wireframed) it to be. </a:t>
          </a:r>
        </a:p>
      </dsp:txBody>
      <dsp:txXfrm>
        <a:off x="1587122" y="2873"/>
        <a:ext cx="5257086" cy="1374835"/>
      </dsp:txXfrm>
    </dsp:sp>
    <dsp:sp modelId="{D29F1C5E-93D9-4BD3-9608-5EC653E5992A}">
      <dsp:nvSpPr>
        <dsp:cNvPr id="0" name=""/>
        <dsp:cNvSpPr/>
      </dsp:nvSpPr>
      <dsp:spPr>
        <a:xfrm>
          <a:off x="0" y="1667147"/>
          <a:ext cx="7012370" cy="1373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DDF6E-F2D9-4E5C-A198-43091B624FEB}">
      <dsp:nvSpPr>
        <dsp:cNvPr id="0" name=""/>
        <dsp:cNvSpPr/>
      </dsp:nvSpPr>
      <dsp:spPr>
        <a:xfrm>
          <a:off x="415481" y="1976183"/>
          <a:ext cx="756159" cy="755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EF218-A624-4E7E-AC61-00EEF8ED8ECD}">
      <dsp:nvSpPr>
        <dsp:cNvPr id="0" name=""/>
        <dsp:cNvSpPr/>
      </dsp:nvSpPr>
      <dsp:spPr>
        <a:xfrm>
          <a:off x="1587122" y="1667147"/>
          <a:ext cx="5257086" cy="1374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03" tIns="145503" rIns="145503" bIns="14550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BALANCING TIME BUDGET</a:t>
          </a:r>
        </a:p>
      </dsp:txBody>
      <dsp:txXfrm>
        <a:off x="1587122" y="1667147"/>
        <a:ext cx="5257086" cy="1374835"/>
      </dsp:txXfrm>
    </dsp:sp>
    <dsp:sp modelId="{1D7998A3-FA26-47B3-8787-10E18E1CC8A6}">
      <dsp:nvSpPr>
        <dsp:cNvPr id="0" name=""/>
        <dsp:cNvSpPr/>
      </dsp:nvSpPr>
      <dsp:spPr>
        <a:xfrm>
          <a:off x="0" y="3331422"/>
          <a:ext cx="7012370" cy="13734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D78F-8E6B-4EE5-A49C-EA0572B9B3A7}">
      <dsp:nvSpPr>
        <dsp:cNvPr id="0" name=""/>
        <dsp:cNvSpPr/>
      </dsp:nvSpPr>
      <dsp:spPr>
        <a:xfrm>
          <a:off x="415481" y="3640457"/>
          <a:ext cx="756159" cy="755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C977E-D6C4-477D-A9DC-0CFF3A5B6601}">
      <dsp:nvSpPr>
        <dsp:cNvPr id="0" name=""/>
        <dsp:cNvSpPr/>
      </dsp:nvSpPr>
      <dsp:spPr>
        <a:xfrm>
          <a:off x="1587122" y="3331422"/>
          <a:ext cx="5257086" cy="1374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03" tIns="145503" rIns="145503" bIns="145503" numCol="1" spcCol="1270" anchor="ctr" anchorCtr="0">
          <a:noAutofit/>
        </a:bodyPr>
        <a:lstStyle/>
        <a:p>
          <a:pPr marL="0" lvl="0" indent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Really enjoyed gaining inspiration from professional websites and then using </a:t>
          </a:r>
          <a:r>
            <a:rPr lang="en-US" sz="1600" kern="1200" dirty="0" err="1"/>
            <a:t>wirify-ing</a:t>
          </a:r>
          <a:r>
            <a:rPr lang="en-US" sz="1600" kern="1200" dirty="0"/>
            <a:t>? them</a:t>
          </a:r>
          <a:r>
            <a:rPr lang="en-US" sz="1600" kern="1200" dirty="0">
              <a:sym typeface="Wingdings" pitchFamily="2" charset="2"/>
            </a:rPr>
            <a:t></a:t>
          </a:r>
          <a:endParaRPr lang="en-US" sz="1600" kern="1200" dirty="0"/>
        </a:p>
      </dsp:txBody>
      <dsp:txXfrm>
        <a:off x="1587122" y="3331422"/>
        <a:ext cx="5257086" cy="1374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A696-E08E-A040-8B03-FDC933DD7AAA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5B9AA-07BC-B449-93B1-94143C80C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2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5B9AA-07BC-B449-93B1-94143C80C9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7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4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6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5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8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0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1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1">
                <a:tint val="90000"/>
                <a:lumMod val="110000"/>
              </a:schemeClr>
            </a:gs>
            <a:gs pos="27001">
              <a:srgbClr val="FFFFFF">
                <a:lumMod val="0"/>
                <a:lumOff val="100000"/>
              </a:srgbClr>
            </a:gs>
            <a:gs pos="57006">
              <a:srgbClr val="F2F2F2"/>
            </a:gs>
            <a:gs pos="85993">
              <a:srgbClr val="E1E1E1"/>
            </a:gs>
            <a:gs pos="71985">
              <a:srgbClr val="E9E9E9"/>
            </a:gs>
            <a:gs pos="16000">
              <a:schemeClr val="bg1">
                <a:tint val="90000"/>
                <a:lumMod val="110000"/>
              </a:schemeClr>
            </a:gs>
            <a:gs pos="3500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7350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1koder/PORTFOLIO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5CF54-42F4-46D3-826E-77648B4DF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 contrast="-20000"/>
          </a:blip>
          <a:srcRect b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CBBE4-B78A-4945-BFD3-04366339D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4838" y="643467"/>
            <a:ext cx="7133697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</a:rPr>
              <a:t>T1A3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FB9BA-F4F1-3946-80FD-303DFC80FE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249" y="4553792"/>
            <a:ext cx="7000285" cy="1663493"/>
          </a:xfrm>
          <a:noFill/>
        </p:spPr>
        <p:txBody>
          <a:bodyPr anchor="b">
            <a:normAutofit/>
          </a:bodyPr>
          <a:lstStyle/>
          <a:p>
            <a:pPr algn="r"/>
            <a:r>
              <a:rPr lang="en-US" sz="2400" dirty="0">
                <a:solidFill>
                  <a:srgbClr val="F2F2F2"/>
                </a:solidFill>
                <a:highlight>
                  <a:srgbClr val="000000"/>
                </a:highlight>
                <a:latin typeface="Lao MN" pitchFamily="2" charset="0"/>
                <a:ea typeface="Apple Color Emoji" pitchFamily="2" charset="0"/>
                <a:cs typeface="Lao MN" pitchFamily="2" charset="0"/>
              </a:rPr>
              <a:t>A WEBSITE STORY BY DANIEL KIM ©</a:t>
            </a:r>
          </a:p>
        </p:txBody>
      </p:sp>
    </p:spTree>
    <p:extLst>
      <p:ext uri="{BB962C8B-B14F-4D97-AF65-F5344CB8AC3E}">
        <p14:creationId xmlns:p14="http://schemas.microsoft.com/office/powerpoint/2010/main" val="1780443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97000" y="1037967"/>
            <a:ext cx="4144830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COMPONENTS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3AAFA052-A9D1-4618-AE97-2B56416FD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04748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350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746228" y="1037967"/>
            <a:ext cx="3054091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REVIEW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9D6341BA-A8FA-4A65-BE87-75D8A594D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374915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85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DA37F1-CBFE-4290-9BDF-C57516158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10936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5300A73A-1312-3A48-A007-FB638665D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45444"/>
            <a:ext cx="10225530" cy="1475013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noFill/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5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2501D29-8736-2D44-814D-FD0A802C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166" y="5652655"/>
            <a:ext cx="3563834" cy="1012935"/>
          </a:xfr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noFill/>
                  <a:prstDash val="solid"/>
                </a:ln>
                <a:solidFill>
                  <a:schemeClr val="bg2">
                    <a:lumMod val="25000"/>
                    <a:alpha val="59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US" sz="4000" dirty="0">
              <a:solidFill>
                <a:schemeClr val="bg2">
                  <a:lumMod val="25000"/>
                  <a:alpha val="59000"/>
                </a:schemeClr>
              </a:solidFill>
            </a:endParaRPr>
          </a:p>
        </p:txBody>
      </p:sp>
      <p:pic>
        <p:nvPicPr>
          <p:cNvPr id="15" name="Picture 14" descr="Clouds in the sky&#10;&#10;Description automatically generated">
            <a:extLst>
              <a:ext uri="{FF2B5EF4-FFF2-40B4-BE49-F238E27FC236}">
                <a16:creationId xmlns:a16="http://schemas.microsoft.com/office/drawing/2014/main" id="{7476F5B8-F61A-D748-B085-68843A49F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22" y="1227920"/>
            <a:ext cx="7394474" cy="1790000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3CFB18-E230-0643-87FD-57943A37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04" y="2559132"/>
            <a:ext cx="4213556" cy="4180115"/>
          </a:xfrm>
          <a:prstGeom prst="rect">
            <a:avLst/>
          </a:prstGeom>
        </p:spPr>
      </p:pic>
      <p:pic>
        <p:nvPicPr>
          <p:cNvPr id="19" name="Picture 18" descr="A picture containing sitting, items, computer, table&#10;&#10;Description automatically generated">
            <a:extLst>
              <a:ext uri="{FF2B5EF4-FFF2-40B4-BE49-F238E27FC236}">
                <a16:creationId xmlns:a16="http://schemas.microsoft.com/office/drawing/2014/main" id="{182C9072-D75D-1949-BED8-1EA18F38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66" y="3677589"/>
            <a:ext cx="2993386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1594B04-89A2-374B-AB55-F504CE76B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964" b="8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0460D4-2A87-DA4C-918F-0CBAAE4D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04" y="2984664"/>
            <a:ext cx="10225530" cy="14750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SITEMAP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A095D-AAC0-9543-A7BC-FB51F11C7426}"/>
              </a:ext>
            </a:extLst>
          </p:cNvPr>
          <p:cNvSpPr txBox="1"/>
          <p:nvPr/>
        </p:nvSpPr>
        <p:spPr>
          <a:xfrm>
            <a:off x="1425918" y="4354962"/>
            <a:ext cx="10225530" cy="59032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600" b="1" cap="all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 WEBSITE</a:t>
            </a:r>
            <a:endParaRPr lang="en-US" sz="1600" b="1" cap="al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3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F783C0C-4513-CB49-8453-B929CD670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854" b="34587"/>
          <a:stretch/>
        </p:blipFill>
        <p:spPr>
          <a:xfrm>
            <a:off x="2327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1DAFB-F769-C24C-A288-FB510346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6" y="4017331"/>
            <a:ext cx="10225530" cy="147501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WIREFRAME-MOBILE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6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">
              <a:schemeClr val="bg1">
                <a:tint val="90000"/>
                <a:lumMod val="91000"/>
                <a:alpha val="89000"/>
              </a:schemeClr>
            </a:gs>
            <a:gs pos="27001">
              <a:srgbClr val="FFFFFF">
                <a:lumMod val="0"/>
                <a:lumOff val="100000"/>
              </a:srgbClr>
            </a:gs>
            <a:gs pos="57006">
              <a:srgbClr val="F2F2F2"/>
            </a:gs>
            <a:gs pos="85993">
              <a:srgbClr val="E1E1E1"/>
            </a:gs>
            <a:gs pos="71985">
              <a:srgbClr val="E9E9E9"/>
            </a:gs>
            <a:gs pos="16000">
              <a:schemeClr val="bg1">
                <a:tint val="90000"/>
                <a:lumMod val="110000"/>
              </a:schemeClr>
            </a:gs>
            <a:gs pos="3500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screenshot, white, oven&#10;&#10;Description automatically generated">
            <a:extLst>
              <a:ext uri="{FF2B5EF4-FFF2-40B4-BE49-F238E27FC236}">
                <a16:creationId xmlns:a16="http://schemas.microsoft.com/office/drawing/2014/main" id="{573180B4-A594-5A4E-812A-858BA713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7" y="2651676"/>
            <a:ext cx="11794668" cy="1739711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42B67A0-73B3-D74B-812B-14CAA488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11438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schemeClr val="bg2">
                      <a:lumMod val="25000"/>
                      <a:alpha val="40000"/>
                    </a:schemeClr>
                  </a:outerShdw>
                </a:effectLst>
              </a:rPr>
              <a:t>WIREFRAMES - DESKTOP</a:t>
            </a:r>
          </a:p>
        </p:txBody>
      </p:sp>
    </p:spTree>
    <p:extLst>
      <p:ext uri="{BB962C8B-B14F-4D97-AF65-F5344CB8AC3E}">
        <p14:creationId xmlns:p14="http://schemas.microsoft.com/office/powerpoint/2010/main" val="383044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C0AE7255-493D-2341-A635-385D5E41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739"/>
            <a:ext cx="12192000" cy="44724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3BA47E-4ACF-AC4E-AF02-2470F96A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73543"/>
            <a:ext cx="11029616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</a:rPr>
              <a:t>WIREFRAME - TABLETS</a:t>
            </a:r>
          </a:p>
        </p:txBody>
      </p:sp>
    </p:spTree>
    <p:extLst>
      <p:ext uri="{BB962C8B-B14F-4D97-AF65-F5344CB8AC3E}">
        <p14:creationId xmlns:p14="http://schemas.microsoft.com/office/powerpoint/2010/main" val="115344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581192" y="702156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DESIGN PROCESS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7E9A9428-84CE-4D28-A22E-EE4585B7A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65527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967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43038-47C2-B140-9108-B4B9F312B8E8}"/>
              </a:ext>
            </a:extLst>
          </p:cNvPr>
          <p:cNvSpPr txBox="1"/>
          <p:nvPr/>
        </p:nvSpPr>
        <p:spPr>
          <a:xfrm>
            <a:off x="746228" y="1037967"/>
            <a:ext cx="3054091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0" kern="1200" cap="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REASONS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F5D79B92-9369-464C-BBBF-7EF041FD5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025036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51113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E41"/>
      </a:dk2>
      <a:lt2>
        <a:srgbClr val="E7E7EC"/>
      </a:lt2>
      <a:accent1>
        <a:srgbClr val="A0A737"/>
      </a:accent1>
      <a:accent2>
        <a:srgbClr val="C3994D"/>
      </a:accent2>
      <a:accent3>
        <a:srgbClr val="7BAD44"/>
      </a:accent3>
      <a:accent4>
        <a:srgbClr val="3BB198"/>
      </a:accent4>
      <a:accent5>
        <a:srgbClr val="4DABC3"/>
      </a:accent5>
      <a:accent6>
        <a:srgbClr val="3B68B1"/>
      </a:accent6>
      <a:hlink>
        <a:srgbClr val="807AD2"/>
      </a:hlink>
      <a:folHlink>
        <a:srgbClr val="848484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147</Words>
  <Application>Microsoft Macintosh PowerPoint</Application>
  <PresentationFormat>Widescreen</PresentationFormat>
  <Paragraphs>34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Century Schoolbook</vt:lpstr>
      <vt:lpstr>Franklin Gothic Book</vt:lpstr>
      <vt:lpstr>Lao MN</vt:lpstr>
      <vt:lpstr>Wingdings</vt:lpstr>
      <vt:lpstr>Wingdings 2</vt:lpstr>
      <vt:lpstr>DividendVTI</vt:lpstr>
      <vt:lpstr>T1A3 PORTFOLIO</vt:lpstr>
      <vt:lpstr>FEATURES</vt:lpstr>
      <vt:lpstr>FEATURES</vt:lpstr>
      <vt:lpstr>SITEMAP</vt:lpstr>
      <vt:lpstr>WIREFRAME-MOBILE</vt:lpstr>
      <vt:lpstr>WIREFRAMES - DESKTOP</vt:lpstr>
      <vt:lpstr>WIREFRAME - TABLETS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PORTFOLIO</dc:title>
  <dc:creator>daniel kim</dc:creator>
  <cp:lastModifiedBy>daniel kim</cp:lastModifiedBy>
  <cp:revision>3</cp:revision>
  <dcterms:created xsi:type="dcterms:W3CDTF">2020-05-24T19:00:17Z</dcterms:created>
  <dcterms:modified xsi:type="dcterms:W3CDTF">2020-05-25T07:44:24Z</dcterms:modified>
</cp:coreProperties>
</file>